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9"/>
    <p:restoredTop sz="96327"/>
  </p:normalViewPr>
  <p:slideViewPr>
    <p:cSldViewPr snapToGrid="0" snapToObjects="1">
      <p:cViewPr varScale="1">
        <p:scale>
          <a:sx n="151" d="100"/>
          <a:sy n="151" d="100"/>
        </p:scale>
        <p:origin x="6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277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CBD7D-F14D-A6DC-507C-3721CA0D5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F5BE1C-F167-C372-94D1-F88B6FF044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97304-D91A-53F4-6E89-78471C7B40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D4DE16-0B2D-AEEA-7C0B-F4C0529B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2F5CAD-81AD-3D20-9AD5-6289D7BC1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63A69-5FD9-563C-27D3-E2903708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5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D2916-6B6A-064B-924A-2753CDEE4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825865-A948-226F-115A-01653E5FB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EB1A2-D423-6D09-3B15-171017F8B2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269A4-BDFA-F325-0B83-83D125C0E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56867-710F-2F82-02E0-4CA984A66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8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5FAC8C-8B31-9542-C0C3-0A4F32040F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37FF4-22AA-7068-EDAD-23D63F0CB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D3F16-DE02-3A26-B0AF-723684F38C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00C47-F359-516E-6321-A9BB3982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DF1A2-74C7-8FBF-3EED-AC596F5BD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1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52DE7-ADDF-E185-F581-CFD6B27B93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BEA2F-82B1-E6D7-87CD-F4F3D2817D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E31D7-4973-1FD3-5B5C-9418903578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FA1AF-B278-C5EC-3AC3-726387A78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3FC31-696C-1061-C3AE-602285DA8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3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5C4E3-5726-57C7-3D41-5FF8946DB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D7325-7D13-3558-E7A1-0C1202E39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DAAB8-CD53-F91E-BFA8-C2D006C43B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57562-C203-4749-E245-F75D8167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E89B5-03E0-D0D1-9713-8D9A349B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4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04BB7-CBC0-DAF7-5B01-BCFD65A49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D5643-1F3C-E54E-2D85-E16AFB2A0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D8320-EC0A-D04A-72C1-23987C989F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4ACD1-685F-3229-658A-BE78CC411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1A206-87E1-0F4D-EEAF-8669723E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3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3C3AF-6B17-D3EC-D7F7-14078D5CA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160A7-03FB-F06E-0FF2-4F60DF3128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D0C1F4-3B0D-8965-FA38-FD85DBA5B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6E8A2-1CAB-D895-7F35-2D1CB1AF53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F3099-42A7-BE84-66C2-38B38BF3C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4A61E-E644-6D3F-9091-97D262E79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0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EE8A-2A3F-1A65-D2BB-ECBDAE21F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B95F2-3988-3AF9-DBD4-27B5F586F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490EAB-1929-21F8-F95A-8C1737D9A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CE2B29-C897-60E5-D5F8-79005A4D55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19E026-5260-8E9F-83A4-FB6E02FB1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1ACE11-BCA5-9FE1-A4CC-55D31D0E30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9AFB3E-D9F8-2881-C66D-D13F8E262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586431-EE86-75F5-BE17-8FBD9E6F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47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A1A60-465E-02D9-44A9-F838B5A7B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E72D5B-11A5-A293-7A56-63CC6A42C9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9FEB3-8660-356E-6FAE-50541EBAB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824CD-4BD5-BB82-2152-44F0B972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3B8AC6-5797-2D76-7A64-F2FC24601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A81410-C96C-CB53-1206-6B727A9C3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EDACF-BF87-E7F3-F043-934560A0A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02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5467E-4BFC-BCBF-545F-CF2B33902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BCA8C-4170-4168-79DE-0961054F7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EBE14-CF4D-13D7-5F04-0A39F71BE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86290-BE81-4803-AA55-8BA4F00E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6/6/23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83E1F-E0A2-D46F-085A-9331DCBC7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95739F-C9B7-E31F-4D8E-90A79AEAE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0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1C0B24-852F-8D1C-0AF8-2E262F504E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772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54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716551A-F334-39DB-883D-EF2E7967699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2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7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2BEEE-8E2A-123F-A154-FCCFD02B4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BC7EB-094A-1F5B-02AF-4D54E5106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0911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64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Moeller, Lisa</dc:creator>
  <cp:lastModifiedBy>Lisa Moeller</cp:lastModifiedBy>
  <cp:revision>4</cp:revision>
  <dcterms:created xsi:type="dcterms:W3CDTF">2022-04-22T20:34:02Z</dcterms:created>
  <dcterms:modified xsi:type="dcterms:W3CDTF">2023-06-06T15:37:48Z</dcterms:modified>
</cp:coreProperties>
</file>