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679" r:id="rId2"/>
    <p:sldMasterId id="2147483668" r:id="rId3"/>
    <p:sldMasterId id="2147483660" r:id="rId4"/>
  </p:sldMasterIdLst>
  <p:sldIdLst>
    <p:sldId id="256" r:id="rId5"/>
    <p:sldId id="258" r:id="rId6"/>
    <p:sldId id="264" r:id="rId7"/>
    <p:sldId id="259" r:id="rId8"/>
    <p:sldId id="260" r:id="rId9"/>
    <p:sldId id="261" r:id="rId10"/>
    <p:sldId id="262" r:id="rId11"/>
    <p:sldId id="263" r:id="rId12"/>
  </p:sldIdLst>
  <p:sldSz cx="9144000" cy="6858000" type="overhead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8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5005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2836946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>
                <a:solidFill>
                  <a:srgbClr val="000000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000000"/>
                </a:solidFill>
              </a:defRPr>
            </a:lvl2pPr>
            <a:lvl3pPr>
              <a:buClr>
                <a:schemeClr val="accent1"/>
              </a:buClr>
              <a:defRPr>
                <a:solidFill>
                  <a:srgbClr val="000000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rgbClr val="000000"/>
                </a:solidFill>
              </a:defRPr>
            </a:lvl4pPr>
            <a:lvl5pPr>
              <a:buClr>
                <a:schemeClr val="accent1"/>
              </a:buCl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920187F-722B-0041-BBBB-103E38950A12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629150" y="2505075"/>
            <a:ext cx="3868340" cy="2836946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>
                <a:solidFill>
                  <a:srgbClr val="000000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000000"/>
                </a:solidFill>
              </a:defRPr>
            </a:lvl2pPr>
            <a:lvl3pPr>
              <a:buClr>
                <a:schemeClr val="accent1"/>
              </a:buClr>
              <a:defRPr>
                <a:solidFill>
                  <a:srgbClr val="000000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rgbClr val="000000"/>
                </a:solidFill>
              </a:defRPr>
            </a:lvl4pPr>
            <a:lvl5pPr>
              <a:buClr>
                <a:schemeClr val="accent1"/>
              </a:buCl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34386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1245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CA5B9-E13D-9746-B5C0-5CF980C8F1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2C57FC-672E-7541-B6D8-2A00224E773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52702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9F752-847A-7C48-8481-D0DA79BC9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751C80-3961-AD44-B9E5-6C230E465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9206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77719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C050-74C6-3C42-A7B8-310A0C261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11B6A0-C248-E747-8DB4-B720C70D8E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A28AE0-9847-A440-9CC6-9C655B430A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2700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6F4FF3-9B7E-FA40-89C6-CDC2E73016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70BB0A-74A1-D248-8583-E91B461997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2700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1724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75EAD-67D8-A048-8E94-49D907A65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0147" y="457200"/>
            <a:ext cx="312679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0889D1-C44A-9D46-AAF9-D14333B408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5099970" cy="65644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93F16A-DCC8-A642-A5D2-9D9B9136D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90147" y="2057400"/>
            <a:ext cx="312679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6683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75EAD-67D8-A048-8E94-49D907A65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399" y="2230183"/>
            <a:ext cx="312679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0889D1-C44A-9D46-AAF9-D14333B408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7890" y="554657"/>
            <a:ext cx="4716379" cy="327572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93F16A-DCC8-A642-A5D2-9D9B9136D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7890" y="4023360"/>
            <a:ext cx="8045300" cy="132828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7596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9902" y="621852"/>
            <a:ext cx="7187665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9901" y="3101527"/>
            <a:ext cx="7187665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15436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59D5D3A-CC91-D146-9F6F-14833667E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522" y="365126"/>
            <a:ext cx="7706827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D6EC6E-47A0-CE45-8A91-64A709930A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28738" y="1876425"/>
            <a:ext cx="7186611" cy="3195638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>
                <a:solidFill>
                  <a:sysClr val="windowText" lastClr="000000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ysClr val="windowText" lastClr="000000"/>
                </a:solidFill>
              </a:defRPr>
            </a:lvl2pPr>
            <a:lvl3pPr>
              <a:buClr>
                <a:schemeClr val="accent1"/>
              </a:buClr>
              <a:defRPr>
                <a:solidFill>
                  <a:sysClr val="windowText" lastClr="000000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ysClr val="windowText" lastClr="000000"/>
                </a:solidFill>
              </a:defRPr>
            </a:lvl4pPr>
            <a:lvl5pPr>
              <a:buClr>
                <a:schemeClr val="accent1"/>
              </a:buCl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4224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9347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6160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73B513-E7D6-B04C-B4F4-EE311DF8E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310569-EF29-1D40-A133-D06759692F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96257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3" r:id="rId3"/>
    <p:sldLayoutId id="2147483677" r:id="rId4"/>
    <p:sldLayoutId id="2147483678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8522" y="365126"/>
            <a:ext cx="770682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9280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9671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0CB98-0AC9-244E-8F33-358867624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A5A7D1-BBF2-9248-80A4-F7B1941AB6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90147" y="2057400"/>
            <a:ext cx="3126791" cy="3429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320AEA6-8531-864E-B4F7-46E839FBA7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5099970" cy="6858000"/>
          </a:xfrm>
        </p:spPr>
      </p:sp>
    </p:spTree>
    <p:extLst>
      <p:ext uri="{BB962C8B-B14F-4D97-AF65-F5344CB8AC3E}">
        <p14:creationId xmlns:p14="http://schemas.microsoft.com/office/powerpoint/2010/main" val="3151273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C5E8F-4186-0046-84D2-627BDAAE8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890" y="2230183"/>
            <a:ext cx="3126791" cy="1600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C9025F-3676-0B4C-AECF-F3E128708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73BBEFE-487E-5E40-AB77-19B13C4DF6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96811" y="554657"/>
            <a:ext cx="4716379" cy="3275726"/>
          </a:xfrm>
        </p:spPr>
      </p:sp>
    </p:spTree>
    <p:extLst>
      <p:ext uri="{BB962C8B-B14F-4D97-AF65-F5344CB8AC3E}">
        <p14:creationId xmlns:p14="http://schemas.microsoft.com/office/powerpoint/2010/main" val="2270239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F3318-80BA-BE44-A8DF-92C86E8E5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09704A-D544-4F45-A8CE-8A52F9B7B8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0B15FF-4C6A-4540-8B37-AC380783FE1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886949-2635-C643-8DB6-3462732460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ECB7F3-7C72-5046-84C4-B8DBF4E1484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768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625DA-9DB0-5D41-A840-2EFB8B9A9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766D9-BBF7-914D-8F8E-FB0C8675D5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665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934BF-C8C4-7E43-BAFE-E9EB03051E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00FC98-B31A-8046-A765-B1EBA8991E7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050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BD84F-CD7B-E245-94AE-F2D954017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B448DB-D105-3644-AAA5-C68C5C70B3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02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44A40-1485-CE4E-A6FF-DA6AD1A22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6AFCFF-620A-F84D-AF22-A33DDD3522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2D16E-6D22-4E4C-9634-C44E5591461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FD5356-745D-E547-AC8A-1D4FF28F59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5615EA-85F7-1941-BC1B-93EC5D0E27A2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46344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NLSW Sent to Serve">
      <a:dk1>
        <a:srgbClr val="EA5100"/>
      </a:dk1>
      <a:lt1>
        <a:srgbClr val="FFFFFF"/>
      </a:lt1>
      <a:dk2>
        <a:srgbClr val="5F4D93"/>
      </a:dk2>
      <a:lt2>
        <a:srgbClr val="E7E6E6"/>
      </a:lt2>
      <a:accent1>
        <a:srgbClr val="8871C3"/>
      </a:accent1>
      <a:accent2>
        <a:srgbClr val="F2C930"/>
      </a:accent2>
      <a:accent3>
        <a:srgbClr val="A5A5A5"/>
      </a:accent3>
      <a:accent4>
        <a:srgbClr val="FFFFFF"/>
      </a:accent4>
      <a:accent5>
        <a:srgbClr val="EA5151"/>
      </a:accent5>
      <a:accent6>
        <a:srgbClr val="5F4D93"/>
      </a:accent6>
      <a:hlink>
        <a:srgbClr val="000000"/>
      </a:hlink>
      <a:folHlink>
        <a:srgbClr val="64646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NLSW Sent to Serve">
      <a:dk1>
        <a:srgbClr val="EA5100"/>
      </a:dk1>
      <a:lt1>
        <a:srgbClr val="FFFFFF"/>
      </a:lt1>
      <a:dk2>
        <a:srgbClr val="5F4D93"/>
      </a:dk2>
      <a:lt2>
        <a:srgbClr val="E7E6E6"/>
      </a:lt2>
      <a:accent1>
        <a:srgbClr val="8871C3"/>
      </a:accent1>
      <a:accent2>
        <a:srgbClr val="F2C930"/>
      </a:accent2>
      <a:accent3>
        <a:srgbClr val="A5A5A5"/>
      </a:accent3>
      <a:accent4>
        <a:srgbClr val="FFFFFF"/>
      </a:accent4>
      <a:accent5>
        <a:srgbClr val="EA5151"/>
      </a:accent5>
      <a:accent6>
        <a:srgbClr val="5F4D93"/>
      </a:accent6>
      <a:hlink>
        <a:srgbClr val="000000"/>
      </a:hlink>
      <a:folHlink>
        <a:srgbClr val="64646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NLSW In All Things">
      <a:dk1>
        <a:srgbClr val="FF671F"/>
      </a:dk1>
      <a:lt1>
        <a:srgbClr val="FFFFFF"/>
      </a:lt1>
      <a:dk2>
        <a:srgbClr val="F2A900"/>
      </a:dk2>
      <a:lt2>
        <a:srgbClr val="FFFFFF"/>
      </a:lt2>
      <a:accent1>
        <a:srgbClr val="00BAB3"/>
      </a:accent1>
      <a:accent2>
        <a:srgbClr val="F58C75"/>
      </a:accent2>
      <a:accent3>
        <a:srgbClr val="701E12"/>
      </a:accent3>
      <a:accent4>
        <a:srgbClr val="3783C6"/>
      </a:accent4>
      <a:accent5>
        <a:srgbClr val="A5A5A5"/>
      </a:accent5>
      <a:accent6>
        <a:srgbClr val="FFFFFF"/>
      </a:accent6>
      <a:hlink>
        <a:srgbClr val="282A28"/>
      </a:hlink>
      <a:folHlink>
        <a:srgbClr val="A5A59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NLSW In All Things">
      <a:dk1>
        <a:srgbClr val="FF671F"/>
      </a:dk1>
      <a:lt1>
        <a:srgbClr val="FFFFFF"/>
      </a:lt1>
      <a:dk2>
        <a:srgbClr val="F2A900"/>
      </a:dk2>
      <a:lt2>
        <a:srgbClr val="FFFFFF"/>
      </a:lt2>
      <a:accent1>
        <a:srgbClr val="00BAB3"/>
      </a:accent1>
      <a:accent2>
        <a:srgbClr val="F58C75"/>
      </a:accent2>
      <a:accent3>
        <a:srgbClr val="701E12"/>
      </a:accent3>
      <a:accent4>
        <a:srgbClr val="3783C6"/>
      </a:accent4>
      <a:accent5>
        <a:srgbClr val="A5A5A5"/>
      </a:accent5>
      <a:accent6>
        <a:srgbClr val="FFFFFF"/>
      </a:accent6>
      <a:hlink>
        <a:srgbClr val="282A28"/>
      </a:hlink>
      <a:folHlink>
        <a:srgbClr val="A5A596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</TotalTime>
  <Words>0</Words>
  <Application>Microsoft Macintosh PowerPoint</Application>
  <PresentationFormat>Overhead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Custom Design</vt:lpstr>
      <vt:lpstr>2_Custom Design</vt:lpstr>
      <vt:lpstr>1_Custom Design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Thomas, Chrissy</dc:creator>
  <cp:lastModifiedBy>Thomas, Chrissy</cp:lastModifiedBy>
  <cp:revision>11</cp:revision>
  <dcterms:created xsi:type="dcterms:W3CDTF">2020-04-13T15:49:22Z</dcterms:created>
  <dcterms:modified xsi:type="dcterms:W3CDTF">2021-05-11T20:26:15Z</dcterms:modified>
</cp:coreProperties>
</file>