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theme/theme3.xml" ContentType="application/vnd.openxmlformats-officedocument.theme+xml"/>
  <Override PartName="/ppt/slideLayouts/slideLayout11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8" r:id="rId1"/>
    <p:sldMasterId id="2147483733" r:id="rId2"/>
    <p:sldMasterId id="2147483725" r:id="rId3"/>
    <p:sldMasterId id="2147483742" r:id="rId4"/>
  </p:sldMasterIdLst>
  <p:sldIdLst>
    <p:sldId id="264" r:id="rId5"/>
    <p:sldId id="256" r:id="rId6"/>
    <p:sldId id="259" r:id="rId7"/>
    <p:sldId id="265" r:id="rId8"/>
    <p:sldId id="267" r:id="rId9"/>
    <p:sldId id="268" r:id="rId10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161" d="100"/>
          <a:sy n="161" d="100"/>
        </p:scale>
        <p:origin x="78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4CA5B9-E13D-9746-B5C0-5CF980C8F1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52C57FC-672E-7541-B6D8-2A00224E773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4527025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668881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9709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D9F752-847A-7C48-8481-D0DA79BC93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751C80-3961-AD44-B9E5-6C230E4659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369219"/>
            <a:ext cx="7886700" cy="274993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777192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DC050-74C6-3C42-A7B8-310A0C2614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11B6A0-C248-E747-8DB4-B720C70D8E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9" y="1260872"/>
            <a:ext cx="3868737" cy="617934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CA28AE0-9847-A440-9CC6-9C655B430A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9" y="1878807"/>
            <a:ext cx="3868737" cy="22316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66F4FF3-9B7E-FA40-89C6-CDC2E730166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788" cy="617934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470BB0A-74A1-D248-8583-E91B461997A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7"/>
            <a:ext cx="3887788" cy="22316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1724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B75EAD-67D8-A048-8E94-49D907A65E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41074" y="342900"/>
            <a:ext cx="427586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0889D1-C44A-9D46-AAF9-D14333B408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0"/>
            <a:ext cx="3997234" cy="484196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93F16A-DCC8-A642-A5D2-9D9B9136D2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241074" y="1543050"/>
            <a:ext cx="4275865" cy="243676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96683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B75EAD-67D8-A048-8E94-49D907A65E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7498" y="1724891"/>
            <a:ext cx="4145694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0889D1-C44A-9D46-AAF9-D14333B408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67891" y="468247"/>
            <a:ext cx="3786395" cy="245679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93F16A-DCC8-A642-A5D2-9D9B9136D2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67890" y="3017520"/>
            <a:ext cx="8045300" cy="99621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875968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164C8E-2467-6C49-B0AD-E1BE11DA48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606242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A58055F-26C9-3246-ABD5-92AD47C6FEC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143000" y="2466793"/>
            <a:ext cx="6858000" cy="755378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7212913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EACC20-5E62-0345-982E-8C9541E8EC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820D0A-7496-BE4C-85E7-38D1220659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665268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2489A6-1FED-AE4F-BD3B-0ABBE9774A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A531DC-FC18-CD45-A617-C95E30F18F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550978-0E72-1945-9863-2D74EF1520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1595121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3262CE0-E8B6-FC48-A618-0541F84B34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371C3FE-3BE7-D040-AAD4-9A62B0655CA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9601"/>
            <a:ext cx="3887788" cy="1595120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1811471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692AB6-6D97-EB48-AAD5-41FBB7BDEC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0C9C85-0516-B04C-A539-D7402B77AC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741364"/>
            <a:ext cx="4629150" cy="309040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6938593-7A02-0841-A979-9A72213B1E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107823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84157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9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0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73B513-E7D6-B04C-B4F4-EE311DF8E0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310569-EF29-1D40-A133-D06759692F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27063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96257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3" r:id="rId3"/>
    <p:sldLayoutId id="2147483677" r:id="rId4"/>
    <p:sldLayoutId id="2147483678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 panose="020B0604020202020204" pitchFamily="34" charset="0"/>
        <a:buChar char="•"/>
        <a:defRPr sz="2800" kern="1200">
          <a:solidFill>
            <a:srgbClr val="000000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•"/>
        <a:defRPr sz="24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957077D-1EC1-304F-8CD7-ED52AB2CE0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1BF993-881B-A248-9115-4E703D2EDD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22266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65775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8" r:id="rId3"/>
    <p:sldLayoutId id="2147483741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 panose="020B0604020202020204" pitchFamily="34" charset="0"/>
        <a:buChar char="•"/>
        <a:defRPr sz="2800" kern="1200">
          <a:solidFill>
            <a:srgbClr val="000000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•"/>
        <a:defRPr sz="24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79356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07762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5276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09CE507-4699-6246-A4CA-CDA1DCE1B6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1C6B717-41C3-4647-859F-5CEB79402394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CE76E56-792D-FE49-A6B7-127AFDF3821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0"/>
            <a:ext cx="3997234" cy="5143500"/>
          </a:xfrm>
        </p:spPr>
      </p:sp>
    </p:spTree>
    <p:extLst>
      <p:ext uri="{BB962C8B-B14F-4D97-AF65-F5344CB8AC3E}">
        <p14:creationId xmlns:p14="http://schemas.microsoft.com/office/powerpoint/2010/main" val="16196715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713C8F0-B45C-1C45-9831-7813565651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890" y="1724891"/>
            <a:ext cx="4145694" cy="120015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878CFBF-39AA-EC43-A396-46B8CF5FD0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67890" y="3017520"/>
            <a:ext cx="5885161" cy="1580606"/>
          </a:xfrm>
        </p:spPr>
        <p:txBody>
          <a:bodyPr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5F34F59-AF96-EA41-9B7B-59EF5E7A342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885449" y="468247"/>
            <a:ext cx="3786395" cy="2456795"/>
          </a:xfrm>
        </p:spPr>
      </p:sp>
    </p:spTree>
    <p:extLst>
      <p:ext uri="{BB962C8B-B14F-4D97-AF65-F5344CB8AC3E}">
        <p14:creationId xmlns:p14="http://schemas.microsoft.com/office/powerpoint/2010/main" val="20177681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5D0EE7B-BD2C-544A-9821-E136F0D41B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8797D1E-EA2A-004E-824E-6D0A635BEF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9574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0EC793-BB6E-204F-B68C-AB637B5C51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6E7123-31B0-634B-B6D0-CCD1F634301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96B9E4-FB0C-9443-BE1D-88B3E1187E1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77ED47F-D44A-554F-A53B-B1C712D78A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CE72989-AE45-1D4B-A705-4AAD7249F42B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4111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35318602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NLSW In All Things">
      <a:dk1>
        <a:srgbClr val="FF671F"/>
      </a:dk1>
      <a:lt1>
        <a:srgbClr val="FFFFFF"/>
      </a:lt1>
      <a:dk2>
        <a:srgbClr val="F2A900"/>
      </a:dk2>
      <a:lt2>
        <a:srgbClr val="FFFFFF"/>
      </a:lt2>
      <a:accent1>
        <a:srgbClr val="00BAB3"/>
      </a:accent1>
      <a:accent2>
        <a:srgbClr val="F58C75"/>
      </a:accent2>
      <a:accent3>
        <a:srgbClr val="701E12"/>
      </a:accent3>
      <a:accent4>
        <a:srgbClr val="3783C6"/>
      </a:accent4>
      <a:accent5>
        <a:srgbClr val="A5A5A5"/>
      </a:accent5>
      <a:accent6>
        <a:srgbClr val="FFFFFF"/>
      </a:accent6>
      <a:hlink>
        <a:srgbClr val="282A28"/>
      </a:hlink>
      <a:folHlink>
        <a:srgbClr val="A5A596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Custom Design">
  <a:themeElements>
    <a:clrScheme name="NLSW In All Things">
      <a:dk1>
        <a:srgbClr val="FF671F"/>
      </a:dk1>
      <a:lt1>
        <a:srgbClr val="FFFFFF"/>
      </a:lt1>
      <a:dk2>
        <a:srgbClr val="F2A900"/>
      </a:dk2>
      <a:lt2>
        <a:srgbClr val="FFFFFF"/>
      </a:lt2>
      <a:accent1>
        <a:srgbClr val="00BAB3"/>
      </a:accent1>
      <a:accent2>
        <a:srgbClr val="F58C75"/>
      </a:accent2>
      <a:accent3>
        <a:srgbClr val="701E12"/>
      </a:accent3>
      <a:accent4>
        <a:srgbClr val="3783C6"/>
      </a:accent4>
      <a:accent5>
        <a:srgbClr val="A5A5A5"/>
      </a:accent5>
      <a:accent6>
        <a:srgbClr val="FFFFFF"/>
      </a:accent6>
      <a:hlink>
        <a:srgbClr val="282A28"/>
      </a:hlink>
      <a:folHlink>
        <a:srgbClr val="A5A596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224</TotalTime>
  <Words>0</Words>
  <Application>Microsoft Macintosh PowerPoint</Application>
  <PresentationFormat>On-screen Show (16:9)</PresentationFormat>
  <Paragraphs>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Calibri Light</vt:lpstr>
      <vt:lpstr>1_Custom Design</vt:lpstr>
      <vt:lpstr>2_Custom Design</vt:lpstr>
      <vt:lpstr>Custom Design</vt:lpstr>
      <vt:lpstr>3_Custom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Thomas, Chrissy</dc:creator>
  <cp:lastModifiedBy>Thomas, Chrissy</cp:lastModifiedBy>
  <cp:revision>14</cp:revision>
  <dcterms:created xsi:type="dcterms:W3CDTF">2020-04-13T15:49:22Z</dcterms:created>
  <dcterms:modified xsi:type="dcterms:W3CDTF">2021-05-11T20:26:45Z</dcterms:modified>
</cp:coreProperties>
</file>