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  <p:sldMasterId id="2147483664" r:id="rId2"/>
  </p:sldMasterIdLst>
  <p:notesMasterIdLst>
    <p:notesMasterId r:id="rId5"/>
  </p:notesMasterIdLst>
  <p:handoutMasterIdLst>
    <p:handoutMasterId r:id="rId6"/>
  </p:handoutMasterIdLst>
  <p:sldIdLst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0B9"/>
    <a:srgbClr val="457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2"/>
    <p:restoredTop sz="93757"/>
  </p:normalViewPr>
  <p:slideViewPr>
    <p:cSldViewPr snapToGrid="0" snapToObjects="1">
      <p:cViewPr varScale="1">
        <p:scale>
          <a:sx n="138" d="100"/>
          <a:sy n="138" d="100"/>
        </p:scale>
        <p:origin x="26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8548A-6287-EB45-B4B1-279259DFF25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9809-EDAF-8548-B8E9-C670523A3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2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CB76F-8D6E-3540-92B7-B361C279DD85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4845-ACB1-A947-B39A-23726913D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E3EA1C-2415-9F46-82C1-B4F0E44F9D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4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44BB6-962D-114D-96D4-782F55F4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8C11D-129A-4E47-989D-81AF0CCD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55C3B-935F-904E-9503-862C79867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B7D32-B36C-D848-B114-F1EF878CD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98A3F-9A1D-254B-9A60-872A331D5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07712-854A-B04A-B6D6-22E964266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1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E6C9-B625-6248-AA5B-5E4BED89E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C40B8E-5DB1-1144-8185-C0E93930FF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4566D0-25B7-8D4C-88BF-EAF441508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D7B3E9-522E-C64A-8A5F-62CD60B17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2CA94-EA5F-A547-8566-D439137A0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F024F-147F-774F-BEA1-E9523F29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51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BB9C-4A7A-F548-ADC4-6286D83BF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9C3ADC-BFC2-E942-BD18-0251ECAF2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1C75B-13BB-1045-9A0F-8A6DE3918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4C8D5-30F6-7247-ABB4-30BBE9EA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F89B6-059D-2F4E-A650-2992857C5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49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B5377C-5D75-E64C-B316-005F2C710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DA11F-BFBE-CD44-AD47-452C409CF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C56ED-11D9-F94B-B7EC-84281BD9B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04D0A-F31E-C948-80F1-457907344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8DD19-275E-B74E-896D-20124DD6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8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50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51CF8-CB62-4C46-BE5A-FCA9C1C6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5AC324-BD16-0D43-99DB-CC1D2D378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5B6CD-17E6-6348-9153-7C91DF539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CCC60-D777-7345-A042-DEBD5F89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7E368-32EA-974F-9B52-48959C0EA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4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4F2E4-9B75-CA4B-9C58-600C1EF11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EC446-5146-064F-AE82-27C765197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556E9-FC5C-8844-90DE-327090D1F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0171E-80E8-6443-A6DC-FD0A67CA9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AC512-7F0E-4B43-881D-1E5F8E16F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4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1EE97-5187-144C-A565-7F1B64614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6A0CF-2AFA-8345-B85D-B2360AE72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FC8DD-555F-E348-8667-231E5E4EC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E7B9F-5E36-2B43-A0EB-6C93F5A53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DE1B4-E289-594D-A0A4-145A786E7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6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C5136-DA48-CD46-9049-ED3602744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633FB-CCC2-F144-A437-01894E836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ECA639-1CC4-3542-BBB1-B6F0FAE39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5FAEF6-22C6-A64B-829D-97334BC94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5945D-4B23-154D-A1C4-5C2743833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170ED-CA41-EC4F-85D7-ADF4A220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2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45C7C-C85E-C742-83B4-39DDBC0F1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3E68F-045A-4645-86C3-2F0BF08BF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DAA337-9451-5747-92F9-3B2F5CCF2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AE1DA-11AD-B74C-830D-CDF04FC346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B77CE6-5D1E-B740-9A99-30E1BAC0EF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0EF22A-5DFE-A34B-AAEF-ADBAD783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025679-7DED-0C46-9D57-15852D100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E048A-A250-3B4F-9B7B-9DD49FD80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5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42D14-07CD-8745-B7BB-435CC620A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0BF171-581D-004D-A18E-59907E4D2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3E3AF-85E5-0E48-96AC-93C27DB1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AEC08-89CE-4248-B765-9B6C9EAA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5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81AFB8-9919-6046-9A28-FBABCA11D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8E2409-A953-834D-A624-E172A7D66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1AFB9-AD15-8942-A68A-4ACC7FF3A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3F0B86-EB15-DE45-9C7C-5CF728A46BF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3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6FAA15-FCB8-384C-B9D4-CE24152F0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E52A2-3ED0-354A-9692-618B42226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834CB-BDE2-8749-B9C4-76CD6326C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C984A-87A4-6746-8ADE-ADEEE3A5A25A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8F3CA-9ACD-1742-9789-0015A8520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2F832-7ED5-574F-BC3B-16CFE2A5C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6B4E0-41AC-A248-AAA5-B7A17CD5874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2E9FF7-4FF9-0F42-B6CA-3B889BB8F67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2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46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FCB2D-F8D1-1546-98F6-02D2C58EFF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7CE79-5DB4-014D-869E-51C9A23B22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6860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>The Lutheran Church-Missouri Synod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Chrissy Thomas</dc:creator>
  <cp:lastModifiedBy>Microsoft Office User</cp:lastModifiedBy>
  <cp:revision>26</cp:revision>
  <dcterms:created xsi:type="dcterms:W3CDTF">2015-07-10T20:33:27Z</dcterms:created>
  <dcterms:modified xsi:type="dcterms:W3CDTF">2019-04-24T20:19:14Z</dcterms:modified>
</cp:coreProperties>
</file>