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8" r:id="rId1"/>
    <p:sldMasterId id="2147483670" r:id="rId2"/>
  </p:sldMasterIdLst>
  <p:notesMasterIdLst>
    <p:notesMasterId r:id="rId68"/>
  </p:notesMasterIdLst>
  <p:handoutMasterIdLst>
    <p:handoutMasterId r:id="rId69"/>
  </p:handoutMasterIdLst>
  <p:sldIdLst>
    <p:sldId id="256" r:id="rId3"/>
    <p:sldId id="259" r:id="rId4"/>
    <p:sldId id="260" r:id="rId5"/>
    <p:sldId id="261" r:id="rId6"/>
    <p:sldId id="262" r:id="rId7"/>
    <p:sldId id="305" r:id="rId8"/>
    <p:sldId id="306" r:id="rId9"/>
    <p:sldId id="307" r:id="rId10"/>
    <p:sldId id="308" r:id="rId11"/>
    <p:sldId id="309" r:id="rId12"/>
    <p:sldId id="263" r:id="rId13"/>
    <p:sldId id="264" r:id="rId14"/>
    <p:sldId id="300" r:id="rId15"/>
    <p:sldId id="267" r:id="rId16"/>
    <p:sldId id="265" r:id="rId17"/>
    <p:sldId id="266" r:id="rId18"/>
    <p:sldId id="301" r:id="rId19"/>
    <p:sldId id="268" r:id="rId20"/>
    <p:sldId id="269" r:id="rId21"/>
    <p:sldId id="302" r:id="rId22"/>
    <p:sldId id="270" r:id="rId23"/>
    <p:sldId id="303" r:id="rId24"/>
    <p:sldId id="304" r:id="rId25"/>
    <p:sldId id="271" r:id="rId26"/>
    <p:sldId id="272" r:id="rId27"/>
    <p:sldId id="273" r:id="rId28"/>
    <p:sldId id="310" r:id="rId29"/>
    <p:sldId id="311" r:id="rId30"/>
    <p:sldId id="312" r:id="rId31"/>
    <p:sldId id="274" r:id="rId32"/>
    <p:sldId id="276" r:id="rId33"/>
    <p:sldId id="275" r:id="rId34"/>
    <p:sldId id="277" r:id="rId35"/>
    <p:sldId id="278" r:id="rId36"/>
    <p:sldId id="279" r:id="rId37"/>
    <p:sldId id="280" r:id="rId38"/>
    <p:sldId id="281" r:id="rId39"/>
    <p:sldId id="282" r:id="rId40"/>
    <p:sldId id="283" r:id="rId41"/>
    <p:sldId id="284" r:id="rId42"/>
    <p:sldId id="285" r:id="rId43"/>
    <p:sldId id="286" r:id="rId44"/>
    <p:sldId id="287" r:id="rId45"/>
    <p:sldId id="288" r:id="rId46"/>
    <p:sldId id="289" r:id="rId47"/>
    <p:sldId id="290" r:id="rId48"/>
    <p:sldId id="291" r:id="rId49"/>
    <p:sldId id="292" r:id="rId50"/>
    <p:sldId id="293" r:id="rId51"/>
    <p:sldId id="294" r:id="rId52"/>
    <p:sldId id="295" r:id="rId53"/>
    <p:sldId id="296" r:id="rId54"/>
    <p:sldId id="313" r:id="rId55"/>
    <p:sldId id="314" r:id="rId56"/>
    <p:sldId id="315" r:id="rId57"/>
    <p:sldId id="316" r:id="rId58"/>
    <p:sldId id="317" r:id="rId59"/>
    <p:sldId id="318" r:id="rId60"/>
    <p:sldId id="319" r:id="rId61"/>
    <p:sldId id="320" r:id="rId62"/>
    <p:sldId id="321" r:id="rId63"/>
    <p:sldId id="297" r:id="rId64"/>
    <p:sldId id="298" r:id="rId65"/>
    <p:sldId id="299" r:id="rId66"/>
    <p:sldId id="258" r:id="rId6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45722E"/>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8277" autoAdjust="0"/>
    <p:restoredTop sz="94674"/>
  </p:normalViewPr>
  <p:slideViewPr>
    <p:cSldViewPr snapToGrid="0" snapToObjects="1">
      <p:cViewPr varScale="1">
        <p:scale>
          <a:sx n="108" d="100"/>
          <a:sy n="108" d="100"/>
        </p:scale>
        <p:origin x="1554" y="108"/>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slide" Target="slides/slide37.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slide" Target="slides/slide40.xml"/><Relationship Id="rId47" Type="http://schemas.openxmlformats.org/officeDocument/2006/relationships/slide" Target="slides/slide45.xml"/><Relationship Id="rId50" Type="http://schemas.openxmlformats.org/officeDocument/2006/relationships/slide" Target="slides/slide48.xml"/><Relationship Id="rId55" Type="http://schemas.openxmlformats.org/officeDocument/2006/relationships/slide" Target="slides/slide53.xml"/><Relationship Id="rId63" Type="http://schemas.openxmlformats.org/officeDocument/2006/relationships/slide" Target="slides/slide61.xml"/><Relationship Id="rId68" Type="http://schemas.openxmlformats.org/officeDocument/2006/relationships/notesMaster" Target="notesMasters/notesMaster1.xml"/><Relationship Id="rId7" Type="http://schemas.openxmlformats.org/officeDocument/2006/relationships/slide" Target="slides/slide5.xml"/><Relationship Id="rId71"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slide" Target="slides/slide14.xml"/><Relationship Id="rId29" Type="http://schemas.openxmlformats.org/officeDocument/2006/relationships/slide" Target="slides/slide27.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slide" Target="slides/slide38.xml"/><Relationship Id="rId45" Type="http://schemas.openxmlformats.org/officeDocument/2006/relationships/slide" Target="slides/slide43.xml"/><Relationship Id="rId53" Type="http://schemas.openxmlformats.org/officeDocument/2006/relationships/slide" Target="slides/slide51.xml"/><Relationship Id="rId58" Type="http://schemas.openxmlformats.org/officeDocument/2006/relationships/slide" Target="slides/slide56.xml"/><Relationship Id="rId66" Type="http://schemas.openxmlformats.org/officeDocument/2006/relationships/slide" Target="slides/slide64.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49" Type="http://schemas.openxmlformats.org/officeDocument/2006/relationships/slide" Target="slides/slide47.xml"/><Relationship Id="rId57" Type="http://schemas.openxmlformats.org/officeDocument/2006/relationships/slide" Target="slides/slide55.xml"/><Relationship Id="rId61" Type="http://schemas.openxmlformats.org/officeDocument/2006/relationships/slide" Target="slides/slide59.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4" Type="http://schemas.openxmlformats.org/officeDocument/2006/relationships/slide" Target="slides/slide42.xml"/><Relationship Id="rId52" Type="http://schemas.openxmlformats.org/officeDocument/2006/relationships/slide" Target="slides/slide50.xml"/><Relationship Id="rId60" Type="http://schemas.openxmlformats.org/officeDocument/2006/relationships/slide" Target="slides/slide58.xml"/><Relationship Id="rId65" Type="http://schemas.openxmlformats.org/officeDocument/2006/relationships/slide" Target="slides/slide63.xml"/><Relationship Id="rId73"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slide" Target="slides/slide41.xml"/><Relationship Id="rId48" Type="http://schemas.openxmlformats.org/officeDocument/2006/relationships/slide" Target="slides/slide46.xml"/><Relationship Id="rId56" Type="http://schemas.openxmlformats.org/officeDocument/2006/relationships/slide" Target="slides/slide54.xml"/><Relationship Id="rId64" Type="http://schemas.openxmlformats.org/officeDocument/2006/relationships/slide" Target="slides/slide62.xml"/><Relationship Id="rId69" Type="http://schemas.openxmlformats.org/officeDocument/2006/relationships/handoutMaster" Target="handoutMasters/handoutMaster1.xml"/><Relationship Id="rId8" Type="http://schemas.openxmlformats.org/officeDocument/2006/relationships/slide" Target="slides/slide6.xml"/><Relationship Id="rId51" Type="http://schemas.openxmlformats.org/officeDocument/2006/relationships/slide" Target="slides/slide49.xml"/><Relationship Id="rId72" Type="http://schemas.openxmlformats.org/officeDocument/2006/relationships/theme" Target="theme/theme1.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slide" Target="slides/slide36.xml"/><Relationship Id="rId46" Type="http://schemas.openxmlformats.org/officeDocument/2006/relationships/slide" Target="slides/slide44.xml"/><Relationship Id="rId59" Type="http://schemas.openxmlformats.org/officeDocument/2006/relationships/slide" Target="slides/slide57.xml"/><Relationship Id="rId67" Type="http://schemas.openxmlformats.org/officeDocument/2006/relationships/slide" Target="slides/slide65.xml"/><Relationship Id="rId20" Type="http://schemas.openxmlformats.org/officeDocument/2006/relationships/slide" Target="slides/slide18.xml"/><Relationship Id="rId41" Type="http://schemas.openxmlformats.org/officeDocument/2006/relationships/slide" Target="slides/slide39.xml"/><Relationship Id="rId54" Type="http://schemas.openxmlformats.org/officeDocument/2006/relationships/slide" Target="slides/slide52.xml"/><Relationship Id="rId62" Type="http://schemas.openxmlformats.org/officeDocument/2006/relationships/slide" Target="slides/slide60.xml"/><Relationship Id="rId7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0AA8548A-6287-EB45-B4B1-279259DFF25E}" type="datetimeFigureOut">
              <a:rPr lang="en-US" smtClean="0"/>
              <a:t>1/8/2019</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56789809-EDAF-8548-B8E9-C670523A3E5D}" type="slidenum">
              <a:rPr lang="en-US" smtClean="0"/>
              <a:t>‹#›</a:t>
            </a:fld>
            <a:endParaRPr lang="en-US"/>
          </a:p>
        </p:txBody>
      </p:sp>
    </p:spTree>
    <p:extLst>
      <p:ext uri="{BB962C8B-B14F-4D97-AF65-F5344CB8AC3E}">
        <p14:creationId xmlns:p14="http://schemas.microsoft.com/office/powerpoint/2010/main" val="2870221768"/>
      </p:ext>
    </p:extLst>
  </p:cSld>
  <p:clrMap bg1="lt1" tx1="dk1" bg2="lt2" tx2="dk2" accent1="accent1" accent2="accent2" accent3="accent3" accent4="accent4" accent5="accent5" accent6="accent6" hlink="hlink" folHlink="folHlink"/>
</p:handoutMaster>
</file>

<file path=ppt/media/image1.jpg>
</file>

<file path=ppt/media/image2.jp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74CB76F-8D6E-3540-92B7-B361C279DD85}" type="datetimeFigureOut">
              <a:rPr lang="en-US" smtClean="0"/>
              <a:t>1/8/2019</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7344845-ACB1-A947-B39A-23726913DF8F}" type="slidenum">
              <a:rPr lang="en-US" smtClean="0"/>
              <a:t>‹#›</a:t>
            </a:fld>
            <a:endParaRPr lang="en-US"/>
          </a:p>
        </p:txBody>
      </p:sp>
    </p:spTree>
    <p:extLst>
      <p:ext uri="{BB962C8B-B14F-4D97-AF65-F5344CB8AC3E}">
        <p14:creationId xmlns:p14="http://schemas.microsoft.com/office/powerpoint/2010/main" val="4103847711"/>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7344845-ACB1-A947-B39A-23726913DF8F}" type="slidenum">
              <a:rPr lang="en-US" smtClean="0"/>
              <a:t>21</a:t>
            </a:fld>
            <a:endParaRPr lang="en-US"/>
          </a:p>
        </p:txBody>
      </p:sp>
    </p:spTree>
    <p:extLst>
      <p:ext uri="{BB962C8B-B14F-4D97-AF65-F5344CB8AC3E}">
        <p14:creationId xmlns:p14="http://schemas.microsoft.com/office/powerpoint/2010/main" val="280130831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6582894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81751715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D24354-4DB8-2848-87A2-DEBC2264C2F3}"/>
              </a:ext>
            </a:extLst>
          </p:cNvPr>
          <p:cNvSpPr>
            <a:spLocks noGrp="1"/>
          </p:cNvSpPr>
          <p:nvPr>
            <p:ph type="ctrTitle"/>
          </p:nvPr>
        </p:nvSpPr>
        <p:spPr>
          <a:xfrm>
            <a:off x="1133374" y="872106"/>
            <a:ext cx="7500486" cy="2387600"/>
          </a:xfrm>
        </p:spPr>
        <p:txBody>
          <a:bodyPr anchor="b"/>
          <a:lstStyle>
            <a:lvl1pPr algn="ctr">
              <a:defRPr sz="6000"/>
            </a:lvl1pPr>
          </a:lstStyle>
          <a:p>
            <a:r>
              <a:rPr lang="en-US" dirty="0"/>
              <a:t>Click to edit Master title style</a:t>
            </a:r>
          </a:p>
        </p:txBody>
      </p:sp>
      <p:sp>
        <p:nvSpPr>
          <p:cNvPr id="3" name="Subtitle 2">
            <a:extLst>
              <a:ext uri="{FF2B5EF4-FFF2-40B4-BE49-F238E27FC236}">
                <a16:creationId xmlns:a16="http://schemas.microsoft.com/office/drawing/2014/main" id="{374B3572-64CD-1D46-916B-68B8FFCCACEE}"/>
              </a:ext>
            </a:extLst>
          </p:cNvPr>
          <p:cNvSpPr>
            <a:spLocks noGrp="1"/>
          </p:cNvSpPr>
          <p:nvPr>
            <p:ph type="subTitle" idx="1"/>
          </p:nvPr>
        </p:nvSpPr>
        <p:spPr>
          <a:xfrm>
            <a:off x="1133374" y="3351781"/>
            <a:ext cx="7500486"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Tree>
    <p:extLst>
      <p:ext uri="{BB962C8B-B14F-4D97-AF65-F5344CB8AC3E}">
        <p14:creationId xmlns:p14="http://schemas.microsoft.com/office/powerpoint/2010/main" val="41591508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343DB5-6B99-BA41-AC60-3BCE6666F6AC}"/>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ADDFC6F-0BD7-D44F-B3AE-5BE90D739184}"/>
              </a:ext>
            </a:extLst>
          </p:cNvPr>
          <p:cNvSpPr>
            <a:spLocks noGrp="1"/>
          </p:cNvSpPr>
          <p:nvPr>
            <p:ph sz="half" idx="1"/>
          </p:nvPr>
        </p:nvSpPr>
        <p:spPr>
          <a:xfrm>
            <a:off x="1039528" y="1825627"/>
            <a:ext cx="3628725" cy="3766653"/>
          </a:xfrm>
        </p:spPr>
        <p:txBody>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a:extLst>
              <a:ext uri="{FF2B5EF4-FFF2-40B4-BE49-F238E27FC236}">
                <a16:creationId xmlns:a16="http://schemas.microsoft.com/office/drawing/2014/main" id="{536B73FC-C8DF-BA42-85F1-6F0C4C6D85BC}"/>
              </a:ext>
            </a:extLst>
          </p:cNvPr>
          <p:cNvSpPr>
            <a:spLocks noGrp="1"/>
          </p:cNvSpPr>
          <p:nvPr>
            <p:ph sz="half" idx="2"/>
          </p:nvPr>
        </p:nvSpPr>
        <p:spPr>
          <a:xfrm>
            <a:off x="4889634" y="1825627"/>
            <a:ext cx="3625716" cy="376665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7230877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DC8594-BF9E-2242-BDF4-02DB3B0BC308}"/>
              </a:ext>
            </a:extLst>
          </p:cNvPr>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1075914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E8D9DE9-8A3D-F042-8FBB-D9C0D2095E0E}"/>
              </a:ext>
            </a:extLst>
          </p:cNvPr>
          <p:cNvSpPr>
            <a:spLocks noGrp="1"/>
          </p:cNvSpPr>
          <p:nvPr>
            <p:ph type="title"/>
          </p:nvPr>
        </p:nvSpPr>
        <p:spPr>
          <a:xfrm>
            <a:off x="957498" y="727544"/>
            <a:ext cx="2949575" cy="1062037"/>
          </a:xfrm>
        </p:spPr>
        <p:txBody>
          <a:bodyPr anchor="b"/>
          <a:lstStyle>
            <a:lvl1pPr>
              <a:defRPr sz="3200"/>
            </a:lvl1pPr>
          </a:lstStyle>
          <a:p>
            <a:r>
              <a:rPr lang="en-US" dirty="0"/>
              <a:t>Click to edit Master title style</a:t>
            </a:r>
          </a:p>
        </p:txBody>
      </p:sp>
      <p:sp>
        <p:nvSpPr>
          <p:cNvPr id="3" name="Picture Placeholder 2">
            <a:extLst>
              <a:ext uri="{FF2B5EF4-FFF2-40B4-BE49-F238E27FC236}">
                <a16:creationId xmlns:a16="http://schemas.microsoft.com/office/drawing/2014/main" id="{A1060152-2E20-B244-83B4-3611A235DF01}"/>
              </a:ext>
            </a:extLst>
          </p:cNvPr>
          <p:cNvSpPr>
            <a:spLocks noGrp="1"/>
          </p:cNvSpPr>
          <p:nvPr>
            <p:ph type="pic" idx="1"/>
          </p:nvPr>
        </p:nvSpPr>
        <p:spPr>
          <a:xfrm>
            <a:off x="4166921" y="72754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8A202E53-183B-5A40-9163-76AE6A6E6076}"/>
              </a:ext>
            </a:extLst>
          </p:cNvPr>
          <p:cNvSpPr>
            <a:spLocks noGrp="1"/>
          </p:cNvSpPr>
          <p:nvPr>
            <p:ph type="body" sz="half" idx="2"/>
          </p:nvPr>
        </p:nvSpPr>
        <p:spPr>
          <a:xfrm>
            <a:off x="957498" y="178958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4136210158"/>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image" Target="../media/image1.jpg"/></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5.xml"/><Relationship Id="rId2" Type="http://schemas.openxmlformats.org/officeDocument/2006/relationships/slideLayout" Target="../slideLayouts/slideLayout4.xml"/><Relationship Id="rId1" Type="http://schemas.openxmlformats.org/officeDocument/2006/relationships/slideLayout" Target="../slideLayouts/slideLayout3.xml"/><Relationship Id="rId6" Type="http://schemas.openxmlformats.org/officeDocument/2006/relationships/image" Target="../media/image2.jpg"/><Relationship Id="rId5" Type="http://schemas.openxmlformats.org/officeDocument/2006/relationships/theme" Target="../theme/theme2.xml"/><Relationship Id="rId4" Type="http://schemas.openxmlformats.org/officeDocument/2006/relationships/slideLayout" Target="../slideLayouts/slideLayout6.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blipFill dpi="0" rotWithShape="1">
          <a:blip r:embed="rId4">
            <a:lum/>
          </a:blip>
          <a:srcRect/>
          <a:stretch>
            <a:fillRect/>
          </a:stretch>
        </a:blip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141873852"/>
      </p:ext>
    </p:extLst>
  </p:cSld>
  <p:clrMap bg1="lt1" tx1="dk1" bg2="lt2" tx2="dk2" accent1="accent1" accent2="accent2" accent3="accent3" accent4="accent4" accent5="accent5" accent6="accent6" hlink="hlink" folHlink="folHlink"/>
  <p:sldLayoutIdLst>
    <p:sldLayoutId id="2147483659" r:id="rId1"/>
    <p:sldLayoutId id="2147483660" r:id="rId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blipFill dpi="0" rotWithShape="1">
          <a:blip r:embed="rId6">
            <a:lum/>
          </a:blip>
          <a:srcRect/>
          <a:stretch>
            <a:fillRect/>
          </a:stretch>
        </a:blip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8F38981A-A2CA-0149-B39A-1866AEFA5ECE}"/>
              </a:ext>
            </a:extLst>
          </p:cNvPr>
          <p:cNvSpPr>
            <a:spLocks noGrp="1"/>
          </p:cNvSpPr>
          <p:nvPr>
            <p:ph type="title"/>
          </p:nvPr>
        </p:nvSpPr>
        <p:spPr>
          <a:xfrm>
            <a:off x="1039528" y="365127"/>
            <a:ext cx="7475822"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49E1D9D7-76F1-024D-8765-A2DD284FBF5E}"/>
              </a:ext>
            </a:extLst>
          </p:cNvPr>
          <p:cNvSpPr>
            <a:spLocks noGrp="1"/>
          </p:cNvSpPr>
          <p:nvPr>
            <p:ph type="body" idx="1"/>
          </p:nvPr>
        </p:nvSpPr>
        <p:spPr>
          <a:xfrm>
            <a:off x="1039528" y="1825625"/>
            <a:ext cx="7475822" cy="3708901"/>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940010900"/>
      </p:ext>
    </p:extLst>
  </p:cSld>
  <p:clrMap bg1="lt1" tx1="dk1" bg2="lt2" tx2="dk2" accent1="accent1" accent2="accent2" accent3="accent3" accent4="accent4" accent5="accent5" accent6="accent6" hlink="hlink" folHlink="folHlink"/>
  <p:sldLayoutIdLst>
    <p:sldLayoutId id="2147483671" r:id="rId1"/>
    <p:sldLayoutId id="2147483674" r:id="rId2"/>
    <p:sldLayoutId id="2147483676" r:id="rId3"/>
    <p:sldLayoutId id="2147483679" r:id="rId4"/>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1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1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1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1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19.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2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29.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1.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39.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1.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49.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1.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59.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6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61.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6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6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1.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a:extLst>
              <a:ext uri="{FF2B5EF4-FFF2-40B4-BE49-F238E27FC236}">
                <a16:creationId xmlns:a16="http://schemas.microsoft.com/office/drawing/2014/main" id="{5A96C243-9155-3848-9AA8-3E3D5198C34E}"/>
              </a:ext>
            </a:extLst>
          </p:cNvPr>
          <p:cNvPicPr>
            <a:picLocks noChangeAspect="1"/>
          </p:cNvPicPr>
          <p:nvPr/>
        </p:nvPicPr>
        <p:blipFill>
          <a:blip r:embed="rId2"/>
          <a:stretch>
            <a:fillRect/>
          </a:stretch>
        </p:blipFill>
        <p:spPr>
          <a:xfrm>
            <a:off x="225605" y="6066952"/>
            <a:ext cx="1849777" cy="676748"/>
          </a:xfrm>
          <a:prstGeom prst="rect">
            <a:avLst/>
          </a:prstGeom>
        </p:spPr>
      </p:pic>
    </p:spTree>
    <p:extLst>
      <p:ext uri="{BB962C8B-B14F-4D97-AF65-F5344CB8AC3E}">
        <p14:creationId xmlns:p14="http://schemas.microsoft.com/office/powerpoint/2010/main" val="267206003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Father, Son, and Holy Spirit,</a:t>
            </a:r>
          </a:p>
          <a:p>
            <a:pPr marL="342900" indent="-342900" algn="ctr" defTabSz="457200">
              <a:lnSpc>
                <a:spcPct val="100000"/>
              </a:lnSpc>
              <a:spcBef>
                <a:spcPct val="20000"/>
              </a:spcBef>
              <a:buNone/>
            </a:pPr>
            <a:r>
              <a:rPr lang="en-US" sz="3700" b="1" dirty="0">
                <a:solidFill>
                  <a:prstClr val="black"/>
                </a:solidFill>
              </a:rPr>
              <a:t>Fountainhead of love divine:</a:t>
            </a:r>
          </a:p>
          <a:p>
            <a:pPr marL="342900" indent="-342900" algn="ctr" defTabSz="457200">
              <a:lnSpc>
                <a:spcPct val="100000"/>
              </a:lnSpc>
              <a:spcBef>
                <a:spcPct val="20000"/>
              </a:spcBef>
              <a:buNone/>
            </a:pPr>
            <a:r>
              <a:rPr lang="en-US" sz="3700" b="1" dirty="0">
                <a:solidFill>
                  <a:prstClr val="black"/>
                </a:solidFill>
              </a:rPr>
              <a:t>Joyful, we Thy </a:t>
            </a:r>
            <a:r>
              <a:rPr lang="en-US" sz="3700" b="1" dirty="0" err="1">
                <a:solidFill>
                  <a:prstClr val="black"/>
                </a:solidFill>
              </a:rPr>
              <a:t>heav’n</a:t>
            </a:r>
            <a:r>
              <a:rPr lang="en-US" sz="3700" b="1" dirty="0">
                <a:solidFill>
                  <a:prstClr val="black"/>
                </a:solidFill>
              </a:rPr>
              <a:t> inherit!</a:t>
            </a:r>
          </a:p>
          <a:p>
            <a:pPr marL="342900" indent="-342900" algn="ctr" defTabSz="457200">
              <a:lnSpc>
                <a:spcPct val="100000"/>
              </a:lnSpc>
              <a:spcBef>
                <a:spcPct val="20000"/>
              </a:spcBef>
              <a:buNone/>
            </a:pPr>
            <a:r>
              <a:rPr lang="en-US" sz="3700" b="1" dirty="0">
                <a:solidFill>
                  <a:prstClr val="black"/>
                </a:solidFill>
              </a:rPr>
              <a:t>Joyful, we by grace are Thine!</a:t>
            </a:r>
          </a:p>
        </p:txBody>
      </p:sp>
      <p:pic>
        <p:nvPicPr>
          <p:cNvPr id="4" name="Picture 3">
            <a:extLst>
              <a:ext uri="{FF2B5EF4-FFF2-40B4-BE49-F238E27FC236}">
                <a16:creationId xmlns:a16="http://schemas.microsoft.com/office/drawing/2014/main" id="{55BBBB79-556D-48C0-BE20-175FB5A97296}"/>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407476149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First Reading</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fontScale="92500" lnSpcReduction="10000"/>
          </a:bodyPr>
          <a:lstStyle/>
          <a:p>
            <a:pPr marL="342900" indent="-342900" defTabSz="457200">
              <a:lnSpc>
                <a:spcPct val="100000"/>
              </a:lnSpc>
              <a:spcBef>
                <a:spcPct val="20000"/>
              </a:spcBef>
              <a:buNone/>
            </a:pPr>
            <a:r>
              <a:rPr lang="en-US" sz="4000" b="1" i="1" dirty="0">
                <a:solidFill>
                  <a:prstClr val="black"/>
                </a:solidFill>
              </a:rPr>
              <a:t>1 Kings 19:9–13A</a:t>
            </a:r>
          </a:p>
          <a:p>
            <a:pPr marL="342900" indent="-342900" defTabSz="457200">
              <a:lnSpc>
                <a:spcPct val="100000"/>
              </a:lnSpc>
              <a:spcBef>
                <a:spcPct val="20000"/>
              </a:spcBef>
              <a:buNone/>
            </a:pPr>
            <a:r>
              <a:rPr lang="en-US" sz="3200" dirty="0">
                <a:solidFill>
                  <a:prstClr val="black"/>
                </a:solidFill>
              </a:rPr>
              <a:t>There he came to a cave and lodged in it. And behold, the word of the Lord came to him, and he said to him, “What are you doing here, Elijah?” He said, “I have been very jealous for the Lord, the God of hosts. For the people of Israel have forsaken your covenant, thrown down your altars,</a:t>
            </a:r>
          </a:p>
        </p:txBody>
      </p:sp>
      <p:pic>
        <p:nvPicPr>
          <p:cNvPr id="7" name="Picture 6">
            <a:extLst>
              <a:ext uri="{FF2B5EF4-FFF2-40B4-BE49-F238E27FC236}">
                <a16:creationId xmlns:a16="http://schemas.microsoft.com/office/drawing/2014/main" id="{3A372284-3BE9-47BF-9096-2562EF53EE9C}"/>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68739012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3000" dirty="0">
              <a:solidFill>
                <a:prstClr val="black"/>
              </a:solidFill>
            </a:endParaRPr>
          </a:p>
          <a:p>
            <a:pPr marL="342900" indent="-342900" defTabSz="457200">
              <a:lnSpc>
                <a:spcPct val="100000"/>
              </a:lnSpc>
              <a:spcBef>
                <a:spcPct val="20000"/>
              </a:spcBef>
              <a:buNone/>
            </a:pPr>
            <a:r>
              <a:rPr lang="en-US" sz="3000" dirty="0">
                <a:solidFill>
                  <a:prstClr val="black"/>
                </a:solidFill>
              </a:rPr>
              <a:t>and killed your prophets with the sword, and I, even I only, am left, and they seek my life, to take it away.” And he said, “Go out and stand on the mount before the Lord.” And behold, the Lord passed by, and a great strong wind tore at the mountains and broke in pieces the rocks before the Lord, but the Lord was not in the wind. And after the wind an earthquake, but the Lord was not in the earthquake. </a:t>
            </a:r>
            <a:endParaRPr lang="en-US" sz="3000" dirty="0"/>
          </a:p>
        </p:txBody>
      </p:sp>
      <p:pic>
        <p:nvPicPr>
          <p:cNvPr id="4" name="Picture 3">
            <a:extLst>
              <a:ext uri="{FF2B5EF4-FFF2-40B4-BE49-F238E27FC236}">
                <a16:creationId xmlns:a16="http://schemas.microsoft.com/office/drawing/2014/main" id="{1B06D6BF-03CC-4DC5-A99A-721ED46B508C}"/>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62776923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3000" dirty="0">
              <a:solidFill>
                <a:prstClr val="black"/>
              </a:solidFill>
            </a:endParaRPr>
          </a:p>
          <a:p>
            <a:pPr marL="342900" indent="-342900" defTabSz="457200">
              <a:lnSpc>
                <a:spcPct val="100000"/>
              </a:lnSpc>
              <a:spcBef>
                <a:spcPct val="20000"/>
              </a:spcBef>
              <a:buNone/>
            </a:pPr>
            <a:r>
              <a:rPr lang="en-US" sz="3000" dirty="0">
                <a:solidFill>
                  <a:prstClr val="black"/>
                </a:solidFill>
              </a:rPr>
              <a:t>And after the earthquake a fire, but the Lord was not in the fire. And after the fire the sound of a low whisper. And when Elijah heard it, he wrapped his face in his cloak and went out and stood at the entrance of the cave. And behold, there came a voice to him and said, “What are you doing here, Elijah?”</a:t>
            </a:r>
            <a:endParaRPr lang="en-US" sz="3000" dirty="0"/>
          </a:p>
        </p:txBody>
      </p:sp>
      <p:pic>
        <p:nvPicPr>
          <p:cNvPr id="4" name="Picture 3">
            <a:extLst>
              <a:ext uri="{FF2B5EF4-FFF2-40B4-BE49-F238E27FC236}">
                <a16:creationId xmlns:a16="http://schemas.microsoft.com/office/drawing/2014/main" id="{F66A4BE8-4855-4B27-B95D-91E4D55A789B}"/>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01045361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dirty="0">
              <a:solidFill>
                <a:prstClr val="black"/>
              </a:solidFill>
            </a:endParaRPr>
          </a:p>
          <a:p>
            <a:pPr marL="342900" indent="-342900" defTabSz="457200">
              <a:lnSpc>
                <a:spcPct val="100000"/>
              </a:lnSpc>
              <a:spcBef>
                <a:spcPct val="20000"/>
              </a:spcBef>
              <a:buNone/>
            </a:pPr>
            <a:endParaRPr lang="en-US" sz="4000" dirty="0">
              <a:solidFill>
                <a:prstClr val="black"/>
              </a:solidFill>
            </a:endParaRPr>
          </a:p>
          <a:p>
            <a:pPr marL="342900" indent="-342900" defTabSz="457200">
              <a:lnSpc>
                <a:spcPct val="100000"/>
              </a:lnSpc>
              <a:spcBef>
                <a:spcPct val="20000"/>
              </a:spcBef>
              <a:buNone/>
            </a:pPr>
            <a:r>
              <a:rPr lang="en-US" sz="4000" dirty="0">
                <a:solidFill>
                  <a:prstClr val="black"/>
                </a:solidFill>
              </a:rPr>
              <a:t>L: </a:t>
            </a:r>
            <a:r>
              <a:rPr lang="en-US" sz="4000" i="1" dirty="0">
                <a:solidFill>
                  <a:prstClr val="black"/>
                </a:solidFill>
              </a:rPr>
              <a:t>This is the Word of the Lord.</a:t>
            </a:r>
          </a:p>
          <a:p>
            <a:pPr marL="514350" indent="-514350" defTabSz="457200">
              <a:lnSpc>
                <a:spcPct val="100000"/>
              </a:lnSpc>
              <a:spcBef>
                <a:spcPct val="20000"/>
              </a:spcBef>
              <a:buNone/>
            </a:pPr>
            <a:r>
              <a:rPr lang="en-US" sz="4000" b="1" dirty="0">
                <a:solidFill>
                  <a:prstClr val="black"/>
                </a:solidFill>
              </a:rPr>
              <a:t>C: Thanks be to God.</a:t>
            </a:r>
          </a:p>
        </p:txBody>
      </p:sp>
      <p:pic>
        <p:nvPicPr>
          <p:cNvPr id="4" name="Picture 3">
            <a:extLst>
              <a:ext uri="{FF2B5EF4-FFF2-40B4-BE49-F238E27FC236}">
                <a16:creationId xmlns:a16="http://schemas.microsoft.com/office/drawing/2014/main" id="{904BF411-5C68-4F98-ABE3-0CD4379EE528}"/>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46562078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Second Reading</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fontScale="92500" lnSpcReduction="10000"/>
          </a:bodyPr>
          <a:lstStyle/>
          <a:p>
            <a:pPr marL="342900" indent="-342900" defTabSz="457200">
              <a:lnSpc>
                <a:spcPct val="100000"/>
              </a:lnSpc>
              <a:spcBef>
                <a:spcPct val="20000"/>
              </a:spcBef>
              <a:buNone/>
            </a:pPr>
            <a:r>
              <a:rPr lang="en-US" sz="4000" b="1" i="1" dirty="0">
                <a:solidFill>
                  <a:prstClr val="black"/>
                </a:solidFill>
              </a:rPr>
              <a:t>1 Corinthians 15:1–11</a:t>
            </a:r>
          </a:p>
          <a:p>
            <a:pPr marL="342900" indent="-342900" defTabSz="457200">
              <a:lnSpc>
                <a:spcPct val="100000"/>
              </a:lnSpc>
              <a:spcBef>
                <a:spcPct val="20000"/>
              </a:spcBef>
              <a:buNone/>
            </a:pPr>
            <a:r>
              <a:rPr lang="en-US" sz="3200" dirty="0">
                <a:solidFill>
                  <a:prstClr val="black"/>
                </a:solidFill>
              </a:rPr>
              <a:t>Now I would remind you, brothers, of the gospel I preached to you, which you received, in which you stand, and by which you are being saved, if you hold fast to the word I preached to you—unless you believed in vain. For I delivered to you as of first importance what I also received:</a:t>
            </a:r>
          </a:p>
        </p:txBody>
      </p:sp>
      <p:pic>
        <p:nvPicPr>
          <p:cNvPr id="4" name="Picture 3">
            <a:extLst>
              <a:ext uri="{FF2B5EF4-FFF2-40B4-BE49-F238E27FC236}">
                <a16:creationId xmlns:a16="http://schemas.microsoft.com/office/drawing/2014/main" id="{A0294DB1-B250-46CD-B619-A68DEFC8CCAF}"/>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61698987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3000" dirty="0">
              <a:solidFill>
                <a:prstClr val="black"/>
              </a:solidFill>
            </a:endParaRPr>
          </a:p>
          <a:p>
            <a:pPr marL="342900" indent="-342900" defTabSz="457200">
              <a:lnSpc>
                <a:spcPct val="100000"/>
              </a:lnSpc>
              <a:spcBef>
                <a:spcPct val="20000"/>
              </a:spcBef>
              <a:buNone/>
            </a:pPr>
            <a:r>
              <a:rPr lang="en-US" sz="3000" dirty="0">
                <a:solidFill>
                  <a:prstClr val="black"/>
                </a:solidFill>
              </a:rPr>
              <a:t>that Christ died for our sins in accordance with the Scriptures, that he was buried, that he was raised on the third day in accordance with the Scriptures, and that he appeared to Cephas, then to the twelve. Then he appeared to more than five hundred brothers at one time, most of whom are still alive, though some have fallen asleep. Then he appeared to James, then to all the apostles.</a:t>
            </a:r>
            <a:endParaRPr lang="en-US" sz="3000" dirty="0"/>
          </a:p>
        </p:txBody>
      </p:sp>
      <p:pic>
        <p:nvPicPr>
          <p:cNvPr id="4" name="Picture 3">
            <a:extLst>
              <a:ext uri="{FF2B5EF4-FFF2-40B4-BE49-F238E27FC236}">
                <a16:creationId xmlns:a16="http://schemas.microsoft.com/office/drawing/2014/main" id="{49AD9BEF-B0DB-4F32-ABFB-BA25320E2864}"/>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53767875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3000" dirty="0">
              <a:solidFill>
                <a:prstClr val="black"/>
              </a:solidFill>
            </a:endParaRPr>
          </a:p>
          <a:p>
            <a:pPr marL="342900" indent="-342900" defTabSz="457200">
              <a:lnSpc>
                <a:spcPct val="100000"/>
              </a:lnSpc>
              <a:spcBef>
                <a:spcPct val="20000"/>
              </a:spcBef>
              <a:buNone/>
            </a:pPr>
            <a:r>
              <a:rPr lang="en-US" sz="3000" dirty="0">
                <a:solidFill>
                  <a:prstClr val="black"/>
                </a:solidFill>
              </a:rPr>
              <a:t>Last of all, as to one untimely born, he appeared also to me. For I am the least of the apostles, unworthy to be called an apostle, because I persecuted the church of God. But by the grace of God I am what I am, and his grace toward me was not in vain. On the contrary, I worked harder than any of them, though it was not I, but the grace of God that is with me. Whether then it was I or they, so we preach and so you believed.</a:t>
            </a:r>
            <a:endParaRPr lang="en-US" sz="3000" dirty="0"/>
          </a:p>
        </p:txBody>
      </p:sp>
      <p:pic>
        <p:nvPicPr>
          <p:cNvPr id="4" name="Picture 3">
            <a:extLst>
              <a:ext uri="{FF2B5EF4-FFF2-40B4-BE49-F238E27FC236}">
                <a16:creationId xmlns:a16="http://schemas.microsoft.com/office/drawing/2014/main" id="{33FF8B92-5DB9-4A0A-B8D9-F01A057D2AC0}"/>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23626192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dirty="0">
              <a:solidFill>
                <a:prstClr val="black"/>
              </a:solidFill>
            </a:endParaRPr>
          </a:p>
          <a:p>
            <a:pPr marL="342900" indent="-342900" defTabSz="457200">
              <a:lnSpc>
                <a:spcPct val="100000"/>
              </a:lnSpc>
              <a:spcBef>
                <a:spcPct val="20000"/>
              </a:spcBef>
              <a:buNone/>
            </a:pPr>
            <a:endParaRPr lang="en-US" sz="4000" dirty="0">
              <a:solidFill>
                <a:prstClr val="black"/>
              </a:solidFill>
            </a:endParaRPr>
          </a:p>
          <a:p>
            <a:pPr marL="342900" indent="-342900" defTabSz="457200">
              <a:lnSpc>
                <a:spcPct val="100000"/>
              </a:lnSpc>
              <a:spcBef>
                <a:spcPct val="20000"/>
              </a:spcBef>
              <a:buNone/>
            </a:pPr>
            <a:r>
              <a:rPr lang="en-US" sz="4000" dirty="0">
                <a:solidFill>
                  <a:prstClr val="black"/>
                </a:solidFill>
              </a:rPr>
              <a:t>L: </a:t>
            </a:r>
            <a:r>
              <a:rPr lang="en-US" sz="4000" i="1" dirty="0">
                <a:solidFill>
                  <a:prstClr val="black"/>
                </a:solidFill>
              </a:rPr>
              <a:t>This is the Word of the Lord.</a:t>
            </a:r>
          </a:p>
          <a:p>
            <a:pPr marL="514350" indent="-514350" defTabSz="457200">
              <a:lnSpc>
                <a:spcPct val="100000"/>
              </a:lnSpc>
              <a:spcBef>
                <a:spcPct val="20000"/>
              </a:spcBef>
              <a:buNone/>
            </a:pPr>
            <a:r>
              <a:rPr lang="en-US" sz="4000" b="1" dirty="0">
                <a:solidFill>
                  <a:prstClr val="black"/>
                </a:solidFill>
              </a:rPr>
              <a:t>C: Thanks be to God.</a:t>
            </a:r>
          </a:p>
        </p:txBody>
      </p:sp>
      <p:pic>
        <p:nvPicPr>
          <p:cNvPr id="4" name="Picture 3">
            <a:extLst>
              <a:ext uri="{FF2B5EF4-FFF2-40B4-BE49-F238E27FC236}">
                <a16:creationId xmlns:a16="http://schemas.microsoft.com/office/drawing/2014/main" id="{B25CF3D1-CA30-4A5E-A68F-1A469848CFB9}"/>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54187066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Third Reading</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Autofit/>
          </a:bodyPr>
          <a:lstStyle/>
          <a:p>
            <a:pPr marL="342900" indent="-342900" defTabSz="457200">
              <a:lnSpc>
                <a:spcPct val="100000"/>
              </a:lnSpc>
              <a:spcBef>
                <a:spcPct val="20000"/>
              </a:spcBef>
              <a:buNone/>
            </a:pPr>
            <a:r>
              <a:rPr lang="en-US" sz="4000" b="1" i="1" dirty="0">
                <a:solidFill>
                  <a:prstClr val="black"/>
                </a:solidFill>
              </a:rPr>
              <a:t>John 20:19–31</a:t>
            </a:r>
          </a:p>
          <a:p>
            <a:pPr marL="342900" indent="-342900" defTabSz="457200">
              <a:lnSpc>
                <a:spcPct val="100000"/>
              </a:lnSpc>
              <a:spcBef>
                <a:spcPct val="20000"/>
              </a:spcBef>
              <a:buNone/>
            </a:pPr>
            <a:r>
              <a:rPr lang="en-US" sz="3000" dirty="0">
                <a:solidFill>
                  <a:prstClr val="black"/>
                </a:solidFill>
              </a:rPr>
              <a:t>On the evening of that day, the first day of the week, the doors being locked where the disciples were for fear of the Jews, Jesus came and stood among them and said to them, “Peace be with you.”</a:t>
            </a:r>
          </a:p>
        </p:txBody>
      </p:sp>
      <p:pic>
        <p:nvPicPr>
          <p:cNvPr id="4" name="Picture 3">
            <a:extLst>
              <a:ext uri="{FF2B5EF4-FFF2-40B4-BE49-F238E27FC236}">
                <a16:creationId xmlns:a16="http://schemas.microsoft.com/office/drawing/2014/main" id="{4175864B-5359-43FE-9AFD-A02BAB166D7E}"/>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28772252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Opening</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lstStyle/>
          <a:p>
            <a:pPr marL="342900" indent="-342900" algn="ctr" defTabSz="457200">
              <a:lnSpc>
                <a:spcPct val="100000"/>
              </a:lnSpc>
              <a:spcBef>
                <a:spcPct val="20000"/>
              </a:spcBef>
              <a:buNone/>
            </a:pPr>
            <a:r>
              <a:rPr lang="en-US" sz="4000" dirty="0">
                <a:solidFill>
                  <a:prstClr val="black"/>
                </a:solidFill>
              </a:rPr>
              <a:t>L – </a:t>
            </a:r>
            <a:r>
              <a:rPr lang="en-US" sz="4000" i="1" dirty="0">
                <a:solidFill>
                  <a:prstClr val="black"/>
                </a:solidFill>
              </a:rPr>
              <a:t>Leader</a:t>
            </a:r>
            <a:r>
              <a:rPr lang="en-US" sz="4000" dirty="0">
                <a:solidFill>
                  <a:prstClr val="black"/>
                </a:solidFill>
              </a:rPr>
              <a:t>		</a:t>
            </a:r>
            <a:r>
              <a:rPr lang="en-US" sz="4000" b="1" dirty="0">
                <a:solidFill>
                  <a:prstClr val="black"/>
                </a:solidFill>
              </a:rPr>
              <a:t>C – Congregation</a:t>
            </a:r>
          </a:p>
          <a:p>
            <a:pPr marL="342900" indent="-342900" defTabSz="457200">
              <a:lnSpc>
                <a:spcPct val="100000"/>
              </a:lnSpc>
              <a:spcBef>
                <a:spcPct val="20000"/>
              </a:spcBef>
              <a:buNone/>
            </a:pPr>
            <a:endParaRPr lang="en-US" sz="4000" dirty="0">
              <a:solidFill>
                <a:prstClr val="black"/>
              </a:solidFill>
            </a:endParaRPr>
          </a:p>
          <a:p>
            <a:pPr marL="342900" indent="-342900" defTabSz="457200">
              <a:lnSpc>
                <a:spcPct val="100000"/>
              </a:lnSpc>
              <a:spcBef>
                <a:spcPct val="20000"/>
              </a:spcBef>
              <a:buNone/>
            </a:pPr>
            <a:r>
              <a:rPr lang="en-US" sz="4000" dirty="0">
                <a:solidFill>
                  <a:prstClr val="black"/>
                </a:solidFill>
              </a:rPr>
              <a:t>L: </a:t>
            </a:r>
            <a:r>
              <a:rPr lang="en-US" sz="4000" i="1" dirty="0">
                <a:solidFill>
                  <a:prstClr val="black"/>
                </a:solidFill>
              </a:rPr>
              <a:t>O Lord, open my lips,</a:t>
            </a:r>
          </a:p>
          <a:p>
            <a:pPr marL="342900" indent="-342900" defTabSz="457200">
              <a:lnSpc>
                <a:spcPct val="100000"/>
              </a:lnSpc>
              <a:spcBef>
                <a:spcPct val="20000"/>
              </a:spcBef>
              <a:buNone/>
            </a:pPr>
            <a:r>
              <a:rPr lang="en-US" sz="4000" b="1" dirty="0">
                <a:solidFill>
                  <a:prstClr val="black"/>
                </a:solidFill>
              </a:rPr>
              <a:t>C: and my mouth will declare Your praise.</a:t>
            </a:r>
            <a:endParaRPr lang="en-US" sz="2400" dirty="0">
              <a:solidFill>
                <a:prstClr val="black"/>
              </a:solidFill>
            </a:endParaRPr>
          </a:p>
          <a:p>
            <a:pPr marL="0" indent="0">
              <a:buNone/>
            </a:pPr>
            <a:endParaRPr lang="en-US" dirty="0"/>
          </a:p>
        </p:txBody>
      </p:sp>
      <p:pic>
        <p:nvPicPr>
          <p:cNvPr id="9" name="Picture 8">
            <a:extLst>
              <a:ext uri="{FF2B5EF4-FFF2-40B4-BE49-F238E27FC236}">
                <a16:creationId xmlns:a16="http://schemas.microsoft.com/office/drawing/2014/main" id="{00301A39-5EF5-4FCB-834C-CBA54C33EB08}"/>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90078058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595020" cy="5227153"/>
          </a:xfrm>
        </p:spPr>
        <p:txBody>
          <a:bodyPr>
            <a:noAutofit/>
          </a:bodyPr>
          <a:lstStyle/>
          <a:p>
            <a:pPr marL="342900" indent="-342900" defTabSz="457200">
              <a:lnSpc>
                <a:spcPct val="100000"/>
              </a:lnSpc>
              <a:spcBef>
                <a:spcPct val="20000"/>
              </a:spcBef>
              <a:buNone/>
            </a:pPr>
            <a:endParaRPr lang="en-US" sz="3000" dirty="0">
              <a:solidFill>
                <a:prstClr val="black"/>
              </a:solidFill>
            </a:endParaRPr>
          </a:p>
          <a:p>
            <a:pPr marL="342900" indent="-342900" defTabSz="457200">
              <a:lnSpc>
                <a:spcPct val="100000"/>
              </a:lnSpc>
              <a:spcBef>
                <a:spcPct val="20000"/>
              </a:spcBef>
              <a:buNone/>
            </a:pPr>
            <a:r>
              <a:rPr lang="en-US" sz="3000" dirty="0">
                <a:solidFill>
                  <a:prstClr val="black"/>
                </a:solidFill>
              </a:rPr>
              <a:t>When he had said this, he showed them his hands and his side. Then the disciples were glad when they saw the Lord. Jesus said to them again, “Peace be with you. As the Father has sent me, even so I am sending you.” And when he had said this, he breathed on them and said to them, “Receive the Holy Spirit. If you forgive the sins of any, they are forgiven them; if you withhold forgiveness from any, it is withheld.”</a:t>
            </a:r>
            <a:endParaRPr lang="en-US" sz="3000" dirty="0"/>
          </a:p>
        </p:txBody>
      </p:sp>
      <p:pic>
        <p:nvPicPr>
          <p:cNvPr id="4" name="Picture 3">
            <a:extLst>
              <a:ext uri="{FF2B5EF4-FFF2-40B4-BE49-F238E27FC236}">
                <a16:creationId xmlns:a16="http://schemas.microsoft.com/office/drawing/2014/main" id="{88A9A011-BB7E-479F-90A3-4629A7103ED7}"/>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9066942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Autofit/>
          </a:bodyPr>
          <a:lstStyle/>
          <a:p>
            <a:pPr marL="342900" indent="-342900" defTabSz="457200">
              <a:lnSpc>
                <a:spcPct val="100000"/>
              </a:lnSpc>
              <a:spcBef>
                <a:spcPct val="20000"/>
              </a:spcBef>
              <a:buNone/>
            </a:pPr>
            <a:endParaRPr lang="en-US" sz="3000" dirty="0">
              <a:solidFill>
                <a:prstClr val="black"/>
              </a:solidFill>
            </a:endParaRPr>
          </a:p>
          <a:p>
            <a:pPr marL="342900" indent="-342900" defTabSz="457200">
              <a:lnSpc>
                <a:spcPct val="100000"/>
              </a:lnSpc>
              <a:spcBef>
                <a:spcPct val="20000"/>
              </a:spcBef>
              <a:buNone/>
            </a:pPr>
            <a:r>
              <a:rPr lang="en-US" sz="3000" dirty="0">
                <a:solidFill>
                  <a:prstClr val="black"/>
                </a:solidFill>
              </a:rPr>
              <a:t>Now Thomas, one of the twelve, called the Twin, was not with them when Jesus came. So the other disciples told him, “We have seen the Lord.”</a:t>
            </a:r>
            <a:r>
              <a:rPr lang="en-US" sz="3000" dirty="0"/>
              <a:t> But he said to them, “Unless I see in his hands the mark of the nails, and place my finger into the mark of the nails, and place my hand into his side, I will never believe.” Eight days later, his disciples were inside again, and Thomas was with them. </a:t>
            </a:r>
          </a:p>
        </p:txBody>
      </p:sp>
      <p:pic>
        <p:nvPicPr>
          <p:cNvPr id="4" name="Picture 3">
            <a:extLst>
              <a:ext uri="{FF2B5EF4-FFF2-40B4-BE49-F238E27FC236}">
                <a16:creationId xmlns:a16="http://schemas.microsoft.com/office/drawing/2014/main" id="{E3AA61F7-A7CC-49C6-B8C6-9E1BA26B9605}"/>
              </a:ext>
            </a:extLst>
          </p:cNvPr>
          <p:cNvPicPr>
            <a:picLocks noChangeAspect="1"/>
          </p:cNvPicPr>
          <p:nvPr/>
        </p:nvPicPr>
        <p:blipFill>
          <a:blip r:embed="rId3"/>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82573852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Autofit/>
          </a:bodyPr>
          <a:lstStyle/>
          <a:p>
            <a:pPr marL="342900" indent="-342900" defTabSz="457200">
              <a:lnSpc>
                <a:spcPct val="100000"/>
              </a:lnSpc>
              <a:spcBef>
                <a:spcPct val="20000"/>
              </a:spcBef>
              <a:buNone/>
            </a:pPr>
            <a:endParaRPr lang="en-US" sz="3000" dirty="0"/>
          </a:p>
          <a:p>
            <a:pPr marL="342900" indent="-342900" defTabSz="457200">
              <a:lnSpc>
                <a:spcPct val="100000"/>
              </a:lnSpc>
              <a:spcBef>
                <a:spcPct val="20000"/>
              </a:spcBef>
              <a:buNone/>
            </a:pPr>
            <a:r>
              <a:rPr lang="en-US" sz="3000" dirty="0"/>
              <a:t>Although the doors were locked, Jesus came and stood among them and said, “Peace be with you.” Then he said to Thomas, “Put your finger here, and see my hands; and put out your hand, and place it in my side. Do not disbelieve, but believe.” Thomas answered him, “My Lord and my God!” Jesus said to him, “Have you believed because you have seen me? Blessed are those who have not seen and yet have believed.”</a:t>
            </a:r>
          </a:p>
        </p:txBody>
      </p:sp>
      <p:pic>
        <p:nvPicPr>
          <p:cNvPr id="4" name="Picture 3">
            <a:extLst>
              <a:ext uri="{FF2B5EF4-FFF2-40B4-BE49-F238E27FC236}">
                <a16:creationId xmlns:a16="http://schemas.microsoft.com/office/drawing/2014/main" id="{88369D1A-D8DD-470F-82ED-6793FCC6C336}"/>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49299275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Autofit/>
          </a:bodyPr>
          <a:lstStyle/>
          <a:p>
            <a:pPr marL="342900" indent="-342900" defTabSz="457200">
              <a:lnSpc>
                <a:spcPct val="100000"/>
              </a:lnSpc>
              <a:spcBef>
                <a:spcPct val="20000"/>
              </a:spcBef>
              <a:buNone/>
            </a:pPr>
            <a:endParaRPr lang="en-US" sz="3000" dirty="0"/>
          </a:p>
          <a:p>
            <a:pPr marL="342900" indent="-342900" defTabSz="457200">
              <a:lnSpc>
                <a:spcPct val="100000"/>
              </a:lnSpc>
              <a:spcBef>
                <a:spcPct val="20000"/>
              </a:spcBef>
              <a:buNone/>
            </a:pPr>
            <a:r>
              <a:rPr lang="en-US" sz="3000" dirty="0"/>
              <a:t>Now Jesus did many other signs in the presence of the disciples, which are not written in this book; but these are written so that you may believe that Jesus is the Christ, the Son of God, and that by believing you may have life in his name. </a:t>
            </a:r>
          </a:p>
        </p:txBody>
      </p:sp>
      <p:pic>
        <p:nvPicPr>
          <p:cNvPr id="4" name="Picture 3">
            <a:extLst>
              <a:ext uri="{FF2B5EF4-FFF2-40B4-BE49-F238E27FC236}">
                <a16:creationId xmlns:a16="http://schemas.microsoft.com/office/drawing/2014/main" id="{38872F3D-98E5-42B2-9DEB-C661CD2E70B3}"/>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50065934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dirty="0">
              <a:solidFill>
                <a:prstClr val="black"/>
              </a:solidFill>
            </a:endParaRPr>
          </a:p>
          <a:p>
            <a:pPr marL="342900" indent="-342900" defTabSz="457200">
              <a:lnSpc>
                <a:spcPct val="100000"/>
              </a:lnSpc>
              <a:spcBef>
                <a:spcPct val="20000"/>
              </a:spcBef>
              <a:buNone/>
            </a:pPr>
            <a:endParaRPr lang="en-US" sz="4000" dirty="0">
              <a:solidFill>
                <a:prstClr val="black"/>
              </a:solidFill>
            </a:endParaRPr>
          </a:p>
          <a:p>
            <a:pPr marL="342900" indent="-342900" defTabSz="457200">
              <a:lnSpc>
                <a:spcPct val="100000"/>
              </a:lnSpc>
              <a:spcBef>
                <a:spcPct val="20000"/>
              </a:spcBef>
              <a:buNone/>
            </a:pPr>
            <a:r>
              <a:rPr lang="en-US" sz="4000" dirty="0">
                <a:solidFill>
                  <a:prstClr val="black"/>
                </a:solidFill>
              </a:rPr>
              <a:t>L: </a:t>
            </a:r>
            <a:r>
              <a:rPr lang="en-US" sz="4000" i="1" dirty="0">
                <a:solidFill>
                  <a:prstClr val="black"/>
                </a:solidFill>
              </a:rPr>
              <a:t>This is the Word of the Lord.</a:t>
            </a:r>
          </a:p>
          <a:p>
            <a:pPr marL="514350" indent="-514350" defTabSz="457200">
              <a:lnSpc>
                <a:spcPct val="100000"/>
              </a:lnSpc>
              <a:spcBef>
                <a:spcPct val="20000"/>
              </a:spcBef>
              <a:buNone/>
            </a:pPr>
            <a:r>
              <a:rPr lang="en-US" sz="4000" b="1" dirty="0">
                <a:solidFill>
                  <a:prstClr val="black"/>
                </a:solidFill>
              </a:rPr>
              <a:t>C: Thanks be to God.</a:t>
            </a:r>
          </a:p>
        </p:txBody>
      </p:sp>
      <p:pic>
        <p:nvPicPr>
          <p:cNvPr id="4" name="Picture 3">
            <a:extLst>
              <a:ext uri="{FF2B5EF4-FFF2-40B4-BE49-F238E27FC236}">
                <a16:creationId xmlns:a16="http://schemas.microsoft.com/office/drawing/2014/main" id="{4E030BF7-EE12-43A4-B998-72F4FCEE75A3}"/>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94191717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225296"/>
            <a:ext cx="7475823" cy="3310128"/>
          </a:xfrm>
        </p:spPr>
        <p:txBody>
          <a:bodyPr>
            <a:normAutofit/>
          </a:bodyPr>
          <a:lstStyle/>
          <a:p>
            <a:pPr marL="342900" indent="-342900" algn="ctr" defTabSz="457200">
              <a:lnSpc>
                <a:spcPct val="100000"/>
              </a:lnSpc>
              <a:spcBef>
                <a:spcPct val="20000"/>
              </a:spcBef>
              <a:buNone/>
            </a:pPr>
            <a:r>
              <a:rPr lang="en-US" sz="4800" b="1" dirty="0">
                <a:solidFill>
                  <a:prstClr val="black"/>
                </a:solidFill>
                <a:latin typeface="Cambria"/>
                <a:ea typeface="+mj-ea"/>
                <a:cs typeface="+mj-cs"/>
              </a:rPr>
              <a:t>Hymn</a:t>
            </a:r>
            <a:br>
              <a:rPr lang="en-US" sz="4800" b="1" dirty="0">
                <a:solidFill>
                  <a:prstClr val="black"/>
                </a:solidFill>
                <a:latin typeface="Cambria"/>
                <a:ea typeface="+mj-ea"/>
                <a:cs typeface="+mj-cs"/>
              </a:rPr>
            </a:br>
            <a:r>
              <a:rPr lang="en-US" sz="4800" b="1" dirty="0">
                <a:solidFill>
                  <a:prstClr val="black"/>
                </a:solidFill>
                <a:latin typeface="Cambria"/>
                <a:ea typeface="+mj-ea"/>
                <a:cs typeface="+mj-cs"/>
              </a:rPr>
              <a:t>“Lord Jesus Christ,</a:t>
            </a:r>
            <a:br>
              <a:rPr lang="en-US" sz="4800" b="1" dirty="0">
                <a:solidFill>
                  <a:prstClr val="black"/>
                </a:solidFill>
                <a:latin typeface="Cambria"/>
                <a:ea typeface="+mj-ea"/>
                <a:cs typeface="+mj-cs"/>
              </a:rPr>
            </a:br>
            <a:r>
              <a:rPr lang="en-US" sz="4800" b="1" dirty="0">
                <a:solidFill>
                  <a:prstClr val="black"/>
                </a:solidFill>
                <a:latin typeface="Cambria"/>
                <a:ea typeface="+mj-ea"/>
                <a:cs typeface="+mj-cs"/>
              </a:rPr>
              <a:t>Be Present Now”</a:t>
            </a:r>
            <a:br>
              <a:rPr lang="en-US" sz="4800" b="1" dirty="0">
                <a:solidFill>
                  <a:prstClr val="black"/>
                </a:solidFill>
                <a:latin typeface="Cambria"/>
                <a:ea typeface="+mj-ea"/>
                <a:cs typeface="+mj-cs"/>
              </a:rPr>
            </a:br>
            <a:r>
              <a:rPr lang="en-US" sz="4800" b="1" dirty="0">
                <a:solidFill>
                  <a:prstClr val="black"/>
                </a:solidFill>
                <a:latin typeface="Cambria"/>
                <a:ea typeface="+mj-ea"/>
                <a:cs typeface="+mj-cs"/>
              </a:rPr>
              <a:t>(LSB 902)</a:t>
            </a:r>
            <a:endParaRPr lang="en-US" dirty="0"/>
          </a:p>
        </p:txBody>
      </p:sp>
      <p:pic>
        <p:nvPicPr>
          <p:cNvPr id="4" name="Picture 3">
            <a:extLst>
              <a:ext uri="{FF2B5EF4-FFF2-40B4-BE49-F238E27FC236}">
                <a16:creationId xmlns:a16="http://schemas.microsoft.com/office/drawing/2014/main" id="{6F2E8B7A-5BF9-4F78-9EDA-538F9E5731C5}"/>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80420658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02953" y="1170432"/>
            <a:ext cx="7775287"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Lord Jesus Christ, be present now;</a:t>
            </a:r>
          </a:p>
          <a:p>
            <a:pPr marL="342900" indent="-342900" algn="ctr" defTabSz="457200">
              <a:lnSpc>
                <a:spcPct val="100000"/>
              </a:lnSpc>
              <a:spcBef>
                <a:spcPct val="20000"/>
              </a:spcBef>
              <a:buNone/>
            </a:pPr>
            <a:r>
              <a:rPr lang="en-US" sz="3700" b="1" dirty="0">
                <a:solidFill>
                  <a:prstClr val="black"/>
                </a:solidFill>
              </a:rPr>
              <a:t>Our hearts in true devotion bow.</a:t>
            </a:r>
          </a:p>
          <a:p>
            <a:pPr marL="342900" indent="-342900" algn="ctr" defTabSz="457200">
              <a:lnSpc>
                <a:spcPct val="100000"/>
              </a:lnSpc>
              <a:spcBef>
                <a:spcPct val="20000"/>
              </a:spcBef>
              <a:buNone/>
            </a:pPr>
            <a:r>
              <a:rPr lang="en-US" sz="3700" b="1" dirty="0">
                <a:solidFill>
                  <a:prstClr val="black"/>
                </a:solidFill>
              </a:rPr>
              <a:t>Your Spirit send with light divine,</a:t>
            </a:r>
          </a:p>
          <a:p>
            <a:pPr marL="342900" indent="-342900" algn="ctr" defTabSz="457200">
              <a:lnSpc>
                <a:spcPct val="100000"/>
              </a:lnSpc>
              <a:spcBef>
                <a:spcPct val="20000"/>
              </a:spcBef>
              <a:buNone/>
            </a:pPr>
            <a:r>
              <a:rPr lang="en-US" sz="3700" b="1" dirty="0">
                <a:solidFill>
                  <a:prstClr val="black"/>
                </a:solidFill>
              </a:rPr>
              <a:t>And let Your truth within us shine.</a:t>
            </a:r>
          </a:p>
        </p:txBody>
      </p:sp>
      <p:pic>
        <p:nvPicPr>
          <p:cNvPr id="4" name="Picture 3">
            <a:extLst>
              <a:ext uri="{FF2B5EF4-FFF2-40B4-BE49-F238E27FC236}">
                <a16:creationId xmlns:a16="http://schemas.microsoft.com/office/drawing/2014/main" id="{3F317474-14A1-4E7A-8D20-64165378DD39}"/>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53919451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02953" y="1170432"/>
            <a:ext cx="7775287"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Unseal our lips to sing Your praise</a:t>
            </a:r>
          </a:p>
          <a:p>
            <a:pPr marL="342900" indent="-342900" algn="ctr" defTabSz="457200">
              <a:lnSpc>
                <a:spcPct val="100000"/>
              </a:lnSpc>
              <a:spcBef>
                <a:spcPct val="20000"/>
              </a:spcBef>
              <a:buNone/>
            </a:pPr>
            <a:r>
              <a:rPr lang="en-US" sz="3700" b="1" dirty="0">
                <a:solidFill>
                  <a:prstClr val="black"/>
                </a:solidFill>
              </a:rPr>
              <a:t>In endless hymns through all our days.</a:t>
            </a:r>
          </a:p>
          <a:p>
            <a:pPr marL="342900" indent="-342900" algn="ctr" defTabSz="457200">
              <a:lnSpc>
                <a:spcPct val="100000"/>
              </a:lnSpc>
              <a:spcBef>
                <a:spcPct val="20000"/>
              </a:spcBef>
              <a:buNone/>
            </a:pPr>
            <a:r>
              <a:rPr lang="en-US" sz="3700" b="1" dirty="0">
                <a:solidFill>
                  <a:prstClr val="black"/>
                </a:solidFill>
              </a:rPr>
              <a:t>Increase our faith and light our minds;</a:t>
            </a:r>
          </a:p>
          <a:p>
            <a:pPr marL="342900" indent="-342900" algn="ctr" defTabSz="457200">
              <a:lnSpc>
                <a:spcPct val="100000"/>
              </a:lnSpc>
              <a:spcBef>
                <a:spcPct val="20000"/>
              </a:spcBef>
              <a:buNone/>
            </a:pPr>
            <a:r>
              <a:rPr lang="en-US" sz="3700" b="1" dirty="0">
                <a:solidFill>
                  <a:prstClr val="black"/>
                </a:solidFill>
              </a:rPr>
              <a:t>And set us free from doubt that blinds.</a:t>
            </a:r>
          </a:p>
        </p:txBody>
      </p:sp>
      <p:pic>
        <p:nvPicPr>
          <p:cNvPr id="4" name="Picture 3">
            <a:extLst>
              <a:ext uri="{FF2B5EF4-FFF2-40B4-BE49-F238E27FC236}">
                <a16:creationId xmlns:a16="http://schemas.microsoft.com/office/drawing/2014/main" id="{8059C463-C8BA-48FF-80FD-89E142CC3F9E}"/>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56426010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02953" y="1170432"/>
            <a:ext cx="7775287"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Then shall we join the hosts that cry,</a:t>
            </a:r>
          </a:p>
          <a:p>
            <a:pPr marL="342900" indent="-342900" algn="ctr" defTabSz="457200">
              <a:lnSpc>
                <a:spcPct val="100000"/>
              </a:lnSpc>
              <a:spcBef>
                <a:spcPct val="20000"/>
              </a:spcBef>
              <a:buNone/>
            </a:pPr>
            <a:r>
              <a:rPr lang="en-US" sz="3700" b="1" dirty="0">
                <a:solidFill>
                  <a:prstClr val="black"/>
                </a:solidFill>
              </a:rPr>
              <a:t>“O holy, holy Lord Most High!”</a:t>
            </a:r>
          </a:p>
          <a:p>
            <a:pPr marL="342900" indent="-342900" algn="ctr" defTabSz="457200">
              <a:lnSpc>
                <a:spcPct val="100000"/>
              </a:lnSpc>
              <a:spcBef>
                <a:spcPct val="20000"/>
              </a:spcBef>
              <a:buNone/>
            </a:pPr>
            <a:r>
              <a:rPr lang="en-US" sz="3700" b="1" dirty="0">
                <a:solidFill>
                  <a:prstClr val="black"/>
                </a:solidFill>
              </a:rPr>
              <a:t>And in the light of that blest place</a:t>
            </a:r>
          </a:p>
          <a:p>
            <a:pPr marL="342900" indent="-342900" algn="ctr" defTabSz="457200">
              <a:lnSpc>
                <a:spcPct val="100000"/>
              </a:lnSpc>
              <a:spcBef>
                <a:spcPct val="20000"/>
              </a:spcBef>
              <a:buNone/>
            </a:pPr>
            <a:r>
              <a:rPr lang="en-US" sz="3700" b="1" dirty="0">
                <a:solidFill>
                  <a:prstClr val="black"/>
                </a:solidFill>
              </a:rPr>
              <a:t>We then shall see You face to face.</a:t>
            </a:r>
          </a:p>
        </p:txBody>
      </p:sp>
      <p:pic>
        <p:nvPicPr>
          <p:cNvPr id="4" name="Picture 3">
            <a:extLst>
              <a:ext uri="{FF2B5EF4-FFF2-40B4-BE49-F238E27FC236}">
                <a16:creationId xmlns:a16="http://schemas.microsoft.com/office/drawing/2014/main" id="{5A5A86D0-857F-4902-916E-68F69E8D3458}"/>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84046448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02953" y="1170432"/>
            <a:ext cx="7775287"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All glory to the Father, Son,</a:t>
            </a:r>
          </a:p>
          <a:p>
            <a:pPr marL="342900" indent="-342900" algn="ctr" defTabSz="457200">
              <a:lnSpc>
                <a:spcPct val="100000"/>
              </a:lnSpc>
              <a:spcBef>
                <a:spcPct val="20000"/>
              </a:spcBef>
              <a:buNone/>
            </a:pPr>
            <a:r>
              <a:rPr lang="en-US" sz="3700" b="1" dirty="0">
                <a:solidFill>
                  <a:prstClr val="black"/>
                </a:solidFill>
              </a:rPr>
              <a:t>And Holy Spirit, Three in One!</a:t>
            </a:r>
          </a:p>
          <a:p>
            <a:pPr marL="342900" indent="-342900" algn="ctr" defTabSz="457200">
              <a:lnSpc>
                <a:spcPct val="100000"/>
              </a:lnSpc>
              <a:spcBef>
                <a:spcPct val="20000"/>
              </a:spcBef>
              <a:buNone/>
            </a:pPr>
            <a:r>
              <a:rPr lang="en-US" sz="3700" b="1" dirty="0">
                <a:solidFill>
                  <a:prstClr val="black"/>
                </a:solidFill>
              </a:rPr>
              <a:t>To You, O blessed Trinity,</a:t>
            </a:r>
          </a:p>
          <a:p>
            <a:pPr marL="342900" indent="-342900" algn="ctr" defTabSz="457200">
              <a:lnSpc>
                <a:spcPct val="100000"/>
              </a:lnSpc>
              <a:spcBef>
                <a:spcPct val="20000"/>
              </a:spcBef>
              <a:buNone/>
            </a:pPr>
            <a:r>
              <a:rPr lang="en-US" sz="3700" b="1" dirty="0">
                <a:solidFill>
                  <a:prstClr val="black"/>
                </a:solidFill>
              </a:rPr>
              <a:t>Be praise throughout eternity!</a:t>
            </a:r>
          </a:p>
        </p:txBody>
      </p:sp>
      <p:sp>
        <p:nvSpPr>
          <p:cNvPr id="4" name="Isosceles Triangle 3">
            <a:extLst>
              <a:ext uri="{FF2B5EF4-FFF2-40B4-BE49-F238E27FC236}">
                <a16:creationId xmlns:a16="http://schemas.microsoft.com/office/drawing/2014/main" id="{4B1E7792-2844-407B-9D7F-6B25DC5C8382}"/>
              </a:ext>
            </a:extLst>
          </p:cNvPr>
          <p:cNvSpPr/>
          <p:nvPr/>
        </p:nvSpPr>
        <p:spPr>
          <a:xfrm>
            <a:off x="1627632" y="1325880"/>
            <a:ext cx="413675" cy="356616"/>
          </a:xfrm>
          <a:prstGeom prst="triangle">
            <a:avLst/>
          </a:prstGeom>
          <a:solidFill>
            <a:schemeClr val="bg1"/>
          </a:solidFill>
          <a:ln w="38100">
            <a:solidFill>
              <a:schemeClr val="tx1"/>
            </a:solidFill>
          </a:ln>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pic>
        <p:nvPicPr>
          <p:cNvPr id="5" name="Picture 4">
            <a:extLst>
              <a:ext uri="{FF2B5EF4-FFF2-40B4-BE49-F238E27FC236}">
                <a16:creationId xmlns:a16="http://schemas.microsoft.com/office/drawing/2014/main" id="{F20A2367-2D27-4064-A5BF-9B13427A140F}"/>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90991942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lnSpcReduction="10000"/>
          </a:bodyPr>
          <a:lstStyle/>
          <a:p>
            <a:pPr marL="342900" indent="-342900" defTabSz="457200">
              <a:lnSpc>
                <a:spcPct val="100000"/>
              </a:lnSpc>
              <a:spcBef>
                <a:spcPct val="20000"/>
              </a:spcBef>
              <a:buNone/>
            </a:pPr>
            <a:r>
              <a:rPr lang="en-US" sz="4000" dirty="0">
                <a:solidFill>
                  <a:prstClr val="black"/>
                </a:solidFill>
              </a:rPr>
              <a:t>L: </a:t>
            </a:r>
            <a:r>
              <a:rPr lang="en-US" sz="4000" i="1" dirty="0">
                <a:solidFill>
                  <a:prstClr val="black"/>
                </a:solidFill>
              </a:rPr>
              <a:t>Make haste, O God, to deliver me;</a:t>
            </a:r>
          </a:p>
          <a:p>
            <a:pPr marL="514350" indent="-514350" defTabSz="457200">
              <a:lnSpc>
                <a:spcPct val="100000"/>
              </a:lnSpc>
              <a:spcBef>
                <a:spcPct val="20000"/>
              </a:spcBef>
              <a:buNone/>
            </a:pPr>
            <a:r>
              <a:rPr lang="en-US" sz="4000" b="1" dirty="0">
                <a:solidFill>
                  <a:prstClr val="black"/>
                </a:solidFill>
              </a:rPr>
              <a:t>C: Make haste to help me, O Lord.</a:t>
            </a:r>
          </a:p>
          <a:p>
            <a:pPr marL="514350" indent="0" defTabSz="457200">
              <a:lnSpc>
                <a:spcPct val="100000"/>
              </a:lnSpc>
              <a:spcBef>
                <a:spcPct val="20000"/>
              </a:spcBef>
              <a:buNone/>
            </a:pPr>
            <a:r>
              <a:rPr lang="en-US" sz="4000" b="1" dirty="0">
                <a:solidFill>
                  <a:prstClr val="black"/>
                </a:solidFill>
              </a:rPr>
              <a:t> Glory be to the Father and to the Son and to the Holy Spirit;</a:t>
            </a:r>
          </a:p>
          <a:p>
            <a:pPr marL="514350" indent="0" defTabSz="457200">
              <a:lnSpc>
                <a:spcPct val="100000"/>
              </a:lnSpc>
              <a:spcBef>
                <a:spcPct val="20000"/>
              </a:spcBef>
              <a:buNone/>
            </a:pPr>
            <a:r>
              <a:rPr lang="en-US" sz="4000" b="1" dirty="0">
                <a:solidFill>
                  <a:prstClr val="black"/>
                </a:solidFill>
              </a:rPr>
              <a:t> as it was in the beginning, is now, and will be forever.</a:t>
            </a:r>
          </a:p>
          <a:p>
            <a:pPr marL="342900" indent="-342900" defTabSz="457200">
              <a:lnSpc>
                <a:spcPct val="100000"/>
              </a:lnSpc>
              <a:spcBef>
                <a:spcPct val="20000"/>
              </a:spcBef>
              <a:buNone/>
            </a:pPr>
            <a:r>
              <a:rPr lang="en-US" sz="4000" b="1" dirty="0">
                <a:solidFill>
                  <a:prstClr val="black"/>
                </a:solidFill>
              </a:rPr>
              <a:t>		Amen.</a:t>
            </a:r>
          </a:p>
          <a:p>
            <a:pPr marL="0" indent="0">
              <a:buNone/>
            </a:pPr>
            <a:endParaRPr lang="en-US" dirty="0"/>
          </a:p>
        </p:txBody>
      </p:sp>
      <p:pic>
        <p:nvPicPr>
          <p:cNvPr id="5" name="Picture 4">
            <a:extLst>
              <a:ext uri="{FF2B5EF4-FFF2-40B4-BE49-F238E27FC236}">
                <a16:creationId xmlns:a16="http://schemas.microsoft.com/office/drawing/2014/main" id="{47D4BB74-E654-42CE-A465-40745211BEF8}"/>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016568609"/>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225296"/>
            <a:ext cx="7475823" cy="3310128"/>
          </a:xfrm>
        </p:spPr>
        <p:txBody>
          <a:bodyPr>
            <a:normAutofit/>
          </a:bodyPr>
          <a:lstStyle/>
          <a:p>
            <a:pPr marL="342900" indent="-342900" algn="ctr" defTabSz="457200">
              <a:lnSpc>
                <a:spcPct val="100000"/>
              </a:lnSpc>
              <a:spcBef>
                <a:spcPct val="20000"/>
              </a:spcBef>
              <a:buNone/>
            </a:pPr>
            <a:r>
              <a:rPr lang="en-US" sz="4800" b="1" dirty="0">
                <a:solidFill>
                  <a:prstClr val="black"/>
                </a:solidFill>
                <a:latin typeface="Cambria"/>
                <a:ea typeface="+mj-ea"/>
                <a:cs typeface="+mj-cs"/>
              </a:rPr>
              <a:t>Chapel Talk</a:t>
            </a:r>
          </a:p>
          <a:p>
            <a:pPr marL="342900" indent="-342900" algn="ctr" defTabSz="457200">
              <a:lnSpc>
                <a:spcPct val="100000"/>
              </a:lnSpc>
              <a:spcBef>
                <a:spcPct val="20000"/>
              </a:spcBef>
              <a:buNone/>
            </a:pPr>
            <a:r>
              <a:rPr lang="en-US" sz="4800" b="1" dirty="0">
                <a:solidFill>
                  <a:prstClr val="black"/>
                </a:solidFill>
                <a:latin typeface="Cambria"/>
                <a:ea typeface="+mj-ea"/>
                <a:cs typeface="+mj-cs"/>
              </a:rPr>
              <a:t>or </a:t>
            </a:r>
          </a:p>
          <a:p>
            <a:pPr marL="342900" indent="-342900" algn="ctr" defTabSz="457200">
              <a:lnSpc>
                <a:spcPct val="100000"/>
              </a:lnSpc>
              <a:spcBef>
                <a:spcPct val="20000"/>
              </a:spcBef>
              <a:buNone/>
            </a:pPr>
            <a:r>
              <a:rPr lang="en-US" sz="4800" b="1" dirty="0">
                <a:solidFill>
                  <a:prstClr val="black"/>
                </a:solidFill>
                <a:latin typeface="Cambria"/>
                <a:ea typeface="+mj-ea"/>
                <a:cs typeface="+mj-cs"/>
              </a:rPr>
              <a:t>Message</a:t>
            </a:r>
            <a:br>
              <a:rPr lang="en-US" sz="4800" b="1" dirty="0">
                <a:solidFill>
                  <a:prstClr val="black"/>
                </a:solidFill>
                <a:latin typeface="Cambria"/>
                <a:ea typeface="+mj-ea"/>
                <a:cs typeface="+mj-cs"/>
              </a:rPr>
            </a:br>
            <a:endParaRPr lang="en-US" dirty="0"/>
          </a:p>
        </p:txBody>
      </p:sp>
      <p:pic>
        <p:nvPicPr>
          <p:cNvPr id="4" name="Picture 3">
            <a:extLst>
              <a:ext uri="{FF2B5EF4-FFF2-40B4-BE49-F238E27FC236}">
                <a16:creationId xmlns:a16="http://schemas.microsoft.com/office/drawing/2014/main" id="{1C7FD559-059A-474C-9850-A95702D2271C}"/>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642065296"/>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Kyrie</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lstStyle/>
          <a:p>
            <a:pPr marL="342900" indent="-342900" defTabSz="457200">
              <a:lnSpc>
                <a:spcPct val="100000"/>
              </a:lnSpc>
              <a:spcBef>
                <a:spcPct val="20000"/>
              </a:spcBef>
              <a:buNone/>
            </a:pPr>
            <a:r>
              <a:rPr lang="en-US" sz="4000" dirty="0">
                <a:solidFill>
                  <a:prstClr val="black"/>
                </a:solidFill>
              </a:rPr>
              <a:t>L: </a:t>
            </a:r>
            <a:r>
              <a:rPr lang="en-US" sz="4000" i="1" dirty="0">
                <a:solidFill>
                  <a:prstClr val="black"/>
                </a:solidFill>
              </a:rPr>
              <a:t>O Lord,		</a:t>
            </a:r>
            <a:r>
              <a:rPr lang="en-US" sz="4000" b="1" dirty="0">
                <a:solidFill>
                  <a:prstClr val="black"/>
                </a:solidFill>
              </a:rPr>
              <a:t>C: have mercy.</a:t>
            </a:r>
            <a:endParaRPr lang="en-US" sz="4000" b="1" i="1" dirty="0">
              <a:solidFill>
                <a:prstClr val="black"/>
              </a:solidFill>
            </a:endParaRPr>
          </a:p>
          <a:p>
            <a:pPr marL="342900" indent="-342900" defTabSz="457200">
              <a:lnSpc>
                <a:spcPct val="100000"/>
              </a:lnSpc>
              <a:spcBef>
                <a:spcPct val="20000"/>
              </a:spcBef>
              <a:buNone/>
            </a:pPr>
            <a:endParaRPr lang="en-US" sz="2000" i="1" dirty="0">
              <a:solidFill>
                <a:prstClr val="black"/>
              </a:solidFill>
            </a:endParaRPr>
          </a:p>
          <a:p>
            <a:pPr marL="342900" indent="-342900" defTabSz="457200">
              <a:lnSpc>
                <a:spcPct val="100000"/>
              </a:lnSpc>
              <a:spcBef>
                <a:spcPct val="20000"/>
              </a:spcBef>
              <a:buNone/>
            </a:pPr>
            <a:r>
              <a:rPr lang="en-US" sz="4000" dirty="0">
                <a:solidFill>
                  <a:prstClr val="black"/>
                </a:solidFill>
              </a:rPr>
              <a:t>L:</a:t>
            </a:r>
            <a:r>
              <a:rPr lang="en-US" sz="4000" i="1" dirty="0">
                <a:solidFill>
                  <a:prstClr val="black"/>
                </a:solidFill>
              </a:rPr>
              <a:t> O Christ,		</a:t>
            </a:r>
            <a:r>
              <a:rPr lang="en-US" sz="4000" b="1" dirty="0">
                <a:solidFill>
                  <a:prstClr val="black"/>
                </a:solidFill>
              </a:rPr>
              <a:t>C: have mercy.</a:t>
            </a:r>
            <a:endParaRPr lang="en-US" sz="4000" b="1" i="1" dirty="0">
              <a:solidFill>
                <a:prstClr val="black"/>
              </a:solidFill>
            </a:endParaRPr>
          </a:p>
          <a:p>
            <a:pPr marL="342900" indent="-342900" defTabSz="457200">
              <a:lnSpc>
                <a:spcPct val="100000"/>
              </a:lnSpc>
              <a:spcBef>
                <a:spcPct val="20000"/>
              </a:spcBef>
              <a:buNone/>
            </a:pPr>
            <a:endParaRPr lang="en-US" sz="2000" i="1" dirty="0">
              <a:solidFill>
                <a:prstClr val="black"/>
              </a:solidFill>
            </a:endParaRPr>
          </a:p>
          <a:p>
            <a:pPr marL="342900" indent="-342900" defTabSz="457200">
              <a:lnSpc>
                <a:spcPct val="100000"/>
              </a:lnSpc>
              <a:spcBef>
                <a:spcPct val="20000"/>
              </a:spcBef>
              <a:buNone/>
            </a:pPr>
            <a:r>
              <a:rPr lang="en-US" sz="4000" dirty="0">
                <a:solidFill>
                  <a:prstClr val="black"/>
                </a:solidFill>
              </a:rPr>
              <a:t>L: </a:t>
            </a:r>
            <a:r>
              <a:rPr lang="en-US" sz="4000" i="1" dirty="0">
                <a:solidFill>
                  <a:prstClr val="black"/>
                </a:solidFill>
              </a:rPr>
              <a:t>O Lord,		</a:t>
            </a:r>
            <a:r>
              <a:rPr lang="en-US" sz="4000" b="1" dirty="0">
                <a:solidFill>
                  <a:prstClr val="black"/>
                </a:solidFill>
              </a:rPr>
              <a:t>C: have mercy.</a:t>
            </a:r>
            <a:endParaRPr lang="en-US" dirty="0"/>
          </a:p>
        </p:txBody>
      </p:sp>
      <p:pic>
        <p:nvPicPr>
          <p:cNvPr id="4" name="Picture 3">
            <a:extLst>
              <a:ext uri="{FF2B5EF4-FFF2-40B4-BE49-F238E27FC236}">
                <a16:creationId xmlns:a16="http://schemas.microsoft.com/office/drawing/2014/main" id="{4CA1588F-6BDF-4B13-9E59-69FF5C07E469}"/>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411305856"/>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Lord’s Prayer</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lnSpcReduction="10000"/>
          </a:bodyPr>
          <a:lstStyle/>
          <a:p>
            <a:pPr marL="342900" indent="-342900" defTabSz="457200">
              <a:lnSpc>
                <a:spcPct val="100000"/>
              </a:lnSpc>
              <a:spcBef>
                <a:spcPct val="20000"/>
              </a:spcBef>
              <a:buNone/>
            </a:pPr>
            <a:r>
              <a:rPr lang="en-US" sz="4000" dirty="0">
                <a:solidFill>
                  <a:prstClr val="black"/>
                </a:solidFill>
              </a:rPr>
              <a:t>L: </a:t>
            </a:r>
            <a:r>
              <a:rPr lang="en-US" sz="4000" i="1" dirty="0">
                <a:solidFill>
                  <a:prstClr val="black"/>
                </a:solidFill>
              </a:rPr>
              <a:t>Taught by our Lord and trusting His promises, we are bold to pray:</a:t>
            </a:r>
          </a:p>
          <a:p>
            <a:pPr marL="342900" indent="-342900" defTabSz="457200">
              <a:lnSpc>
                <a:spcPct val="100000"/>
              </a:lnSpc>
              <a:spcBef>
                <a:spcPct val="20000"/>
              </a:spcBef>
              <a:buNone/>
            </a:pPr>
            <a:endParaRPr lang="en-US" sz="4000" i="1" dirty="0">
              <a:solidFill>
                <a:prstClr val="black"/>
              </a:solidFill>
            </a:endParaRPr>
          </a:p>
          <a:p>
            <a:pPr marL="342900" indent="-342900" defTabSz="457200">
              <a:lnSpc>
                <a:spcPct val="100000"/>
              </a:lnSpc>
              <a:spcBef>
                <a:spcPct val="20000"/>
              </a:spcBef>
              <a:buNone/>
            </a:pPr>
            <a:r>
              <a:rPr lang="en-US" sz="4000" b="1" dirty="0">
                <a:solidFill>
                  <a:prstClr val="black"/>
                </a:solidFill>
              </a:rPr>
              <a:t>C: Our Father, who art in heaven, hallowed be Thy name,</a:t>
            </a:r>
          </a:p>
        </p:txBody>
      </p:sp>
      <p:pic>
        <p:nvPicPr>
          <p:cNvPr id="4" name="Picture 3">
            <a:extLst>
              <a:ext uri="{FF2B5EF4-FFF2-40B4-BE49-F238E27FC236}">
                <a16:creationId xmlns:a16="http://schemas.microsoft.com/office/drawing/2014/main" id="{D8D4BD45-4BE3-48B0-B1B9-91272D454B19}"/>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701802346"/>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b="1" dirty="0">
              <a:solidFill>
                <a:prstClr val="black"/>
              </a:solidFill>
            </a:endParaRPr>
          </a:p>
          <a:p>
            <a:pPr marL="342900" indent="-342900" defTabSz="457200">
              <a:lnSpc>
                <a:spcPct val="100000"/>
              </a:lnSpc>
              <a:spcBef>
                <a:spcPct val="20000"/>
              </a:spcBef>
              <a:buNone/>
            </a:pPr>
            <a:r>
              <a:rPr lang="en-US" sz="4000" b="1" dirty="0">
                <a:solidFill>
                  <a:prstClr val="black"/>
                </a:solidFill>
              </a:rPr>
              <a:t>Thy kingdom come, Thy will be done on earth as it is in heaven; give us this day our daily bread; and forgive us our trespasses as we forgive those who trespass against us;</a:t>
            </a:r>
          </a:p>
        </p:txBody>
      </p:sp>
      <p:pic>
        <p:nvPicPr>
          <p:cNvPr id="4" name="Picture 3">
            <a:extLst>
              <a:ext uri="{FF2B5EF4-FFF2-40B4-BE49-F238E27FC236}">
                <a16:creationId xmlns:a16="http://schemas.microsoft.com/office/drawing/2014/main" id="{C0AA5CBE-22F1-4ECA-A080-1F5830FEB06F}"/>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045795362"/>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a:buNone/>
            </a:pPr>
            <a:endParaRPr lang="en-US" sz="4000" b="1" dirty="0"/>
          </a:p>
          <a:p>
            <a:pPr>
              <a:buNone/>
            </a:pPr>
            <a:r>
              <a:rPr lang="en-US" sz="4000" b="1" dirty="0"/>
              <a:t>and lead us not into temptation, but deliver us from evil.</a:t>
            </a:r>
          </a:p>
          <a:p>
            <a:pPr>
              <a:buNone/>
            </a:pPr>
            <a:endParaRPr lang="en-US" sz="2000" b="1" dirty="0"/>
          </a:p>
          <a:p>
            <a:pPr>
              <a:buNone/>
            </a:pPr>
            <a:r>
              <a:rPr lang="en-US" sz="4000" b="1" dirty="0"/>
              <a:t>For Thine is the kingdom and the power and the glory forever and ever. Amen.</a:t>
            </a:r>
          </a:p>
        </p:txBody>
      </p:sp>
      <p:pic>
        <p:nvPicPr>
          <p:cNvPr id="4" name="Picture 3">
            <a:extLst>
              <a:ext uri="{FF2B5EF4-FFF2-40B4-BE49-F238E27FC236}">
                <a16:creationId xmlns:a16="http://schemas.microsoft.com/office/drawing/2014/main" id="{7DA0B7A8-F153-4FB9-9D8A-F1647F2FF136}"/>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2105602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Apostles’ Creed</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lnSpcReduction="10000"/>
          </a:bodyPr>
          <a:lstStyle/>
          <a:p>
            <a:pPr marL="342900" indent="-342900" defTabSz="457200">
              <a:lnSpc>
                <a:spcPct val="100000"/>
              </a:lnSpc>
              <a:spcBef>
                <a:spcPct val="20000"/>
              </a:spcBef>
              <a:buNone/>
            </a:pPr>
            <a:r>
              <a:rPr lang="en-US" sz="4000" b="1" dirty="0">
                <a:solidFill>
                  <a:prstClr val="black"/>
                </a:solidFill>
              </a:rPr>
              <a:t>C: I believe in God, the Father Almighty, maker of heaven and earth.</a:t>
            </a:r>
          </a:p>
          <a:p>
            <a:pPr marL="342900" indent="-342900" defTabSz="457200">
              <a:lnSpc>
                <a:spcPct val="100000"/>
              </a:lnSpc>
              <a:spcBef>
                <a:spcPct val="20000"/>
              </a:spcBef>
              <a:buNone/>
            </a:pPr>
            <a:r>
              <a:rPr lang="en-US" sz="4000" b="1" dirty="0">
                <a:solidFill>
                  <a:prstClr val="black"/>
                </a:solidFill>
              </a:rPr>
              <a:t>And in Jesus Christ, His only Son, our Lord, who was conceived by the Holy Spirit,</a:t>
            </a:r>
          </a:p>
        </p:txBody>
      </p:sp>
      <p:pic>
        <p:nvPicPr>
          <p:cNvPr id="4" name="Picture 3">
            <a:extLst>
              <a:ext uri="{FF2B5EF4-FFF2-40B4-BE49-F238E27FC236}">
                <a16:creationId xmlns:a16="http://schemas.microsoft.com/office/drawing/2014/main" id="{8EA4D0DF-1B32-4188-B910-4EE3CA0376D7}"/>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95136477"/>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r>
              <a:rPr lang="en-US" sz="4000" b="1" dirty="0">
                <a:solidFill>
                  <a:prstClr val="black"/>
                </a:solidFill>
              </a:rPr>
              <a:t>	</a:t>
            </a:r>
          </a:p>
          <a:p>
            <a:pPr marL="342900" indent="-342900" defTabSz="457200">
              <a:lnSpc>
                <a:spcPct val="100000"/>
              </a:lnSpc>
              <a:spcBef>
                <a:spcPct val="20000"/>
              </a:spcBef>
              <a:buNone/>
            </a:pPr>
            <a:r>
              <a:rPr lang="en-US" sz="4000" b="1" dirty="0">
                <a:solidFill>
                  <a:prstClr val="black"/>
                </a:solidFill>
              </a:rPr>
              <a:t>born of the virgin Mary, suffered under Pontius Pilate, was crucified, died and was buried. He descended into hell.  The third day He rose again from the dead.</a:t>
            </a:r>
          </a:p>
        </p:txBody>
      </p:sp>
      <p:pic>
        <p:nvPicPr>
          <p:cNvPr id="4" name="Picture 3">
            <a:extLst>
              <a:ext uri="{FF2B5EF4-FFF2-40B4-BE49-F238E27FC236}">
                <a16:creationId xmlns:a16="http://schemas.microsoft.com/office/drawing/2014/main" id="{3B5ED6B6-5510-4336-B21C-700A08E9319A}"/>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39840910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b="1" dirty="0">
              <a:solidFill>
                <a:prstClr val="black"/>
              </a:solidFill>
            </a:endParaRPr>
          </a:p>
          <a:p>
            <a:pPr marL="342900" indent="-342900" defTabSz="457200">
              <a:lnSpc>
                <a:spcPct val="100000"/>
              </a:lnSpc>
              <a:spcBef>
                <a:spcPct val="20000"/>
              </a:spcBef>
              <a:buNone/>
            </a:pPr>
            <a:r>
              <a:rPr lang="en-US" sz="4000" b="1" dirty="0">
                <a:solidFill>
                  <a:prstClr val="black"/>
                </a:solidFill>
              </a:rPr>
              <a:t>	He ascended into heaven and sits at the right hand of God the Father Almighty. From thence He will come to judge the living and the dead.</a:t>
            </a:r>
          </a:p>
        </p:txBody>
      </p:sp>
      <p:pic>
        <p:nvPicPr>
          <p:cNvPr id="4" name="Picture 3">
            <a:extLst>
              <a:ext uri="{FF2B5EF4-FFF2-40B4-BE49-F238E27FC236}">
                <a16:creationId xmlns:a16="http://schemas.microsoft.com/office/drawing/2014/main" id="{87BA2DB3-3519-43C3-A8C5-6482EEE98285}"/>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683047175"/>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b="1" dirty="0">
              <a:solidFill>
                <a:prstClr val="black"/>
              </a:solidFill>
            </a:endParaRPr>
          </a:p>
          <a:p>
            <a:pPr marL="342900" indent="-342900" defTabSz="457200">
              <a:lnSpc>
                <a:spcPct val="100000"/>
              </a:lnSpc>
              <a:spcBef>
                <a:spcPct val="20000"/>
              </a:spcBef>
              <a:buNone/>
            </a:pPr>
            <a:r>
              <a:rPr lang="en-US" sz="4000" b="1" dirty="0">
                <a:solidFill>
                  <a:prstClr val="black"/>
                </a:solidFill>
              </a:rPr>
              <a:t>I believe in the Holy Spirit, the holy Christian Church, the communion of saints, the forgiveness of sins, the resurrection of the body, and the life + everlasting. Amen.</a:t>
            </a:r>
          </a:p>
        </p:txBody>
      </p:sp>
      <p:pic>
        <p:nvPicPr>
          <p:cNvPr id="4" name="Picture 3">
            <a:extLst>
              <a:ext uri="{FF2B5EF4-FFF2-40B4-BE49-F238E27FC236}">
                <a16:creationId xmlns:a16="http://schemas.microsoft.com/office/drawing/2014/main" id="{9807A5BA-6D3D-4359-A691-46B5F7018A9D}"/>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16468873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Collects</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fontScale="92500" lnSpcReduction="10000"/>
          </a:bodyPr>
          <a:lstStyle/>
          <a:p>
            <a:pPr marL="342900" indent="-342900" algn="ctr" defTabSz="457200">
              <a:lnSpc>
                <a:spcPct val="100000"/>
              </a:lnSpc>
              <a:spcBef>
                <a:spcPct val="20000"/>
              </a:spcBef>
              <a:buNone/>
            </a:pPr>
            <a:r>
              <a:rPr lang="en-US" sz="4300" b="1" dirty="0">
                <a:solidFill>
                  <a:prstClr val="black"/>
                </a:solidFill>
              </a:rPr>
              <a:t>“For a Parish School”</a:t>
            </a:r>
          </a:p>
          <a:p>
            <a:pPr marL="342900" indent="-342900" algn="ctr" defTabSz="457200">
              <a:lnSpc>
                <a:spcPct val="100000"/>
              </a:lnSpc>
              <a:spcBef>
                <a:spcPct val="20000"/>
              </a:spcBef>
              <a:buNone/>
            </a:pPr>
            <a:r>
              <a:rPr lang="en-US" sz="4300" b="1" dirty="0">
                <a:solidFill>
                  <a:prstClr val="black"/>
                </a:solidFill>
              </a:rPr>
              <a:t>(LSB Agenda, Page 276)</a:t>
            </a:r>
          </a:p>
          <a:p>
            <a:pPr marL="342900" indent="-342900" defTabSz="457200">
              <a:lnSpc>
                <a:spcPct val="100000"/>
              </a:lnSpc>
              <a:spcBef>
                <a:spcPct val="20000"/>
              </a:spcBef>
              <a:buNone/>
            </a:pPr>
            <a:endParaRPr lang="en-US" sz="2000" dirty="0">
              <a:solidFill>
                <a:prstClr val="black"/>
              </a:solidFill>
            </a:endParaRPr>
          </a:p>
          <a:p>
            <a:pPr marL="342900" indent="-342900" defTabSz="457200">
              <a:lnSpc>
                <a:spcPct val="100000"/>
              </a:lnSpc>
              <a:spcBef>
                <a:spcPct val="20000"/>
              </a:spcBef>
              <a:buNone/>
            </a:pPr>
            <a:r>
              <a:rPr lang="en-US" sz="3700" dirty="0">
                <a:solidFill>
                  <a:prstClr val="black"/>
                </a:solidFill>
              </a:rPr>
              <a:t>L: </a:t>
            </a:r>
            <a:r>
              <a:rPr lang="en-US" sz="3700" i="1" dirty="0">
                <a:solidFill>
                  <a:prstClr val="black"/>
                </a:solidFill>
              </a:rPr>
              <a:t>Let us pray.</a:t>
            </a:r>
          </a:p>
          <a:p>
            <a:pPr marL="342900" indent="-342900" defTabSz="457200">
              <a:lnSpc>
                <a:spcPct val="100000"/>
              </a:lnSpc>
              <a:spcBef>
                <a:spcPct val="20000"/>
              </a:spcBef>
              <a:buNone/>
            </a:pPr>
            <a:r>
              <a:rPr lang="en-US" sz="3700" dirty="0">
                <a:solidFill>
                  <a:prstClr val="black"/>
                </a:solidFill>
              </a:rPr>
              <a:t>L: </a:t>
            </a:r>
            <a:r>
              <a:rPr lang="en-US" sz="3700" i="1" dirty="0">
                <a:solidFill>
                  <a:prstClr val="black"/>
                </a:solidFill>
              </a:rPr>
              <a:t>Almighty God, our heavenly Father, since You have committed the care and nurture of children to Your people,</a:t>
            </a:r>
            <a:endParaRPr lang="en-US" sz="3700" dirty="0">
              <a:solidFill>
                <a:prstClr val="black"/>
              </a:solidFill>
            </a:endParaRPr>
          </a:p>
        </p:txBody>
      </p:sp>
      <p:pic>
        <p:nvPicPr>
          <p:cNvPr id="4" name="Picture 3">
            <a:extLst>
              <a:ext uri="{FF2B5EF4-FFF2-40B4-BE49-F238E27FC236}">
                <a16:creationId xmlns:a16="http://schemas.microsoft.com/office/drawing/2014/main" id="{A7822A8D-FC57-48BB-86EF-556E5C8981B7}"/>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56375269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225296"/>
            <a:ext cx="7475823" cy="3310128"/>
          </a:xfrm>
        </p:spPr>
        <p:txBody>
          <a:bodyPr>
            <a:normAutofit/>
          </a:bodyPr>
          <a:lstStyle/>
          <a:p>
            <a:pPr marL="342900" indent="-342900" algn="ctr" defTabSz="457200">
              <a:lnSpc>
                <a:spcPct val="100000"/>
              </a:lnSpc>
              <a:spcBef>
                <a:spcPct val="20000"/>
              </a:spcBef>
              <a:buNone/>
            </a:pPr>
            <a:r>
              <a:rPr lang="en-US" sz="4800" b="1" dirty="0">
                <a:solidFill>
                  <a:prstClr val="black"/>
                </a:solidFill>
                <a:latin typeface="Cambria"/>
                <a:ea typeface="+mj-ea"/>
                <a:cs typeface="+mj-cs"/>
              </a:rPr>
              <a:t>Hymn</a:t>
            </a:r>
            <a:br>
              <a:rPr lang="en-US" sz="4800" b="1" dirty="0">
                <a:solidFill>
                  <a:prstClr val="black"/>
                </a:solidFill>
                <a:latin typeface="Cambria"/>
                <a:ea typeface="+mj-ea"/>
                <a:cs typeface="+mj-cs"/>
              </a:rPr>
            </a:br>
            <a:r>
              <a:rPr lang="en-US" sz="4800" b="1" dirty="0">
                <a:solidFill>
                  <a:prstClr val="black"/>
                </a:solidFill>
                <a:latin typeface="Cambria"/>
                <a:ea typeface="+mj-ea"/>
                <a:cs typeface="+mj-cs"/>
              </a:rPr>
              <a:t>“Joyful, Joyful </a:t>
            </a:r>
            <a:br>
              <a:rPr lang="en-US" sz="4800" b="1" dirty="0">
                <a:solidFill>
                  <a:prstClr val="black"/>
                </a:solidFill>
                <a:latin typeface="Cambria"/>
                <a:ea typeface="+mj-ea"/>
                <a:cs typeface="+mj-cs"/>
              </a:rPr>
            </a:br>
            <a:r>
              <a:rPr lang="en-US" sz="4800" b="1" dirty="0">
                <a:solidFill>
                  <a:prstClr val="black"/>
                </a:solidFill>
                <a:latin typeface="Cambria"/>
                <a:ea typeface="+mj-ea"/>
                <a:cs typeface="+mj-cs"/>
              </a:rPr>
              <a:t>We Adore Thee”</a:t>
            </a:r>
            <a:br>
              <a:rPr lang="en-US" sz="4800" b="1" dirty="0">
                <a:solidFill>
                  <a:prstClr val="black"/>
                </a:solidFill>
                <a:latin typeface="Cambria"/>
                <a:ea typeface="+mj-ea"/>
                <a:cs typeface="+mj-cs"/>
              </a:rPr>
            </a:br>
            <a:r>
              <a:rPr lang="en-US" sz="4800" b="1" dirty="0">
                <a:solidFill>
                  <a:prstClr val="black"/>
                </a:solidFill>
                <a:latin typeface="Cambria"/>
                <a:ea typeface="+mj-ea"/>
                <a:cs typeface="+mj-cs"/>
              </a:rPr>
              <a:t>(LSB 803)</a:t>
            </a:r>
            <a:endParaRPr lang="en-US" dirty="0"/>
          </a:p>
        </p:txBody>
      </p:sp>
      <p:pic>
        <p:nvPicPr>
          <p:cNvPr id="4" name="Picture 3">
            <a:extLst>
              <a:ext uri="{FF2B5EF4-FFF2-40B4-BE49-F238E27FC236}">
                <a16:creationId xmlns:a16="http://schemas.microsoft.com/office/drawing/2014/main" id="{529F7975-3FBD-4DFD-8C24-B0140D673FEA}"/>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903881014"/>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r>
              <a:rPr lang="en-US" sz="4000" b="1" dirty="0">
                <a:solidFill>
                  <a:prstClr val="black"/>
                </a:solidFill>
              </a:rPr>
              <a:t>	</a:t>
            </a:r>
          </a:p>
          <a:p>
            <a:pPr marL="342900" indent="-342900" defTabSz="457200">
              <a:lnSpc>
                <a:spcPct val="100000"/>
              </a:lnSpc>
              <a:spcBef>
                <a:spcPct val="20000"/>
              </a:spcBef>
              <a:buNone/>
            </a:pPr>
            <a:r>
              <a:rPr lang="en-US" sz="3400" i="1" dirty="0">
                <a:solidFill>
                  <a:prstClr val="black"/>
                </a:solidFill>
              </a:rPr>
              <a:t>	graciously enlighten those who teach and learn at this school that they may know the truth and trust in You all the days of their lives; through Jesus Christ, Your Son, our Lord, who lives and reigns with You and the Holy Spirit, one God, now and forever.</a:t>
            </a:r>
          </a:p>
          <a:p>
            <a:pPr marL="342900" indent="-342900" defTabSz="457200">
              <a:lnSpc>
                <a:spcPct val="100000"/>
              </a:lnSpc>
              <a:spcBef>
                <a:spcPct val="20000"/>
              </a:spcBef>
              <a:buNone/>
            </a:pPr>
            <a:r>
              <a:rPr lang="en-US" sz="3400" b="1" dirty="0">
                <a:solidFill>
                  <a:prstClr val="black"/>
                </a:solidFill>
              </a:rPr>
              <a:t>	C: Amen</a:t>
            </a:r>
          </a:p>
        </p:txBody>
      </p:sp>
      <p:pic>
        <p:nvPicPr>
          <p:cNvPr id="4" name="Picture 3">
            <a:extLst>
              <a:ext uri="{FF2B5EF4-FFF2-40B4-BE49-F238E27FC236}">
                <a16:creationId xmlns:a16="http://schemas.microsoft.com/office/drawing/2014/main" id="{DCCCC6BA-1D00-434B-8E94-7A543B081851}"/>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828626585"/>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Collects</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fontScale="92500"/>
          </a:bodyPr>
          <a:lstStyle/>
          <a:p>
            <a:pPr marL="342900" indent="-342900" algn="ctr" defTabSz="457200">
              <a:lnSpc>
                <a:spcPct val="100000"/>
              </a:lnSpc>
              <a:spcBef>
                <a:spcPct val="20000"/>
              </a:spcBef>
              <a:buNone/>
            </a:pPr>
            <a:r>
              <a:rPr lang="en-US" sz="4300" b="1" dirty="0">
                <a:solidFill>
                  <a:prstClr val="black"/>
                </a:solidFill>
              </a:rPr>
              <a:t>“Baptismal Life, Morning”</a:t>
            </a:r>
          </a:p>
          <a:p>
            <a:pPr marL="342900" indent="-342900" algn="ctr" defTabSz="457200">
              <a:lnSpc>
                <a:spcPct val="100000"/>
              </a:lnSpc>
              <a:spcBef>
                <a:spcPct val="20000"/>
              </a:spcBef>
              <a:buNone/>
            </a:pPr>
            <a:r>
              <a:rPr lang="en-US" sz="4300" b="1" dirty="0">
                <a:solidFill>
                  <a:prstClr val="black"/>
                </a:solidFill>
              </a:rPr>
              <a:t>(LSB, Page 309)</a:t>
            </a:r>
          </a:p>
          <a:p>
            <a:pPr marL="342900" indent="-342900" defTabSz="457200">
              <a:lnSpc>
                <a:spcPct val="100000"/>
              </a:lnSpc>
              <a:spcBef>
                <a:spcPct val="20000"/>
              </a:spcBef>
              <a:buNone/>
            </a:pPr>
            <a:endParaRPr lang="en-US" sz="2200" dirty="0">
              <a:solidFill>
                <a:prstClr val="black"/>
              </a:solidFill>
            </a:endParaRPr>
          </a:p>
          <a:p>
            <a:pPr marL="342900" indent="-342900" defTabSz="457200">
              <a:lnSpc>
                <a:spcPct val="100000"/>
              </a:lnSpc>
              <a:spcBef>
                <a:spcPct val="20000"/>
              </a:spcBef>
              <a:buNone/>
            </a:pPr>
            <a:r>
              <a:rPr lang="en-US" sz="3700" dirty="0">
                <a:solidFill>
                  <a:prstClr val="black"/>
                </a:solidFill>
              </a:rPr>
              <a:t>L: </a:t>
            </a:r>
            <a:r>
              <a:rPr lang="en-US" sz="3700" i="1" dirty="0">
                <a:solidFill>
                  <a:prstClr val="black"/>
                </a:solidFill>
              </a:rPr>
              <a:t>Faithful God, whose mercies are new to us every morning, we humbly pray that You would look upon us in mercy</a:t>
            </a:r>
            <a:endParaRPr lang="en-US" sz="3700" dirty="0">
              <a:solidFill>
                <a:prstClr val="black"/>
              </a:solidFill>
            </a:endParaRPr>
          </a:p>
        </p:txBody>
      </p:sp>
      <p:pic>
        <p:nvPicPr>
          <p:cNvPr id="4" name="Picture 3">
            <a:extLst>
              <a:ext uri="{FF2B5EF4-FFF2-40B4-BE49-F238E27FC236}">
                <a16:creationId xmlns:a16="http://schemas.microsoft.com/office/drawing/2014/main" id="{2B514904-94B0-4B7A-9322-FD7AE8CF1926}"/>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446605372"/>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r>
              <a:rPr lang="en-US" sz="3400" b="1" dirty="0">
                <a:solidFill>
                  <a:prstClr val="black"/>
                </a:solidFill>
              </a:rPr>
              <a:t>	</a:t>
            </a:r>
          </a:p>
          <a:p>
            <a:pPr marL="342900" indent="-342900" defTabSz="457200">
              <a:lnSpc>
                <a:spcPct val="100000"/>
              </a:lnSpc>
              <a:spcBef>
                <a:spcPct val="20000"/>
              </a:spcBef>
              <a:buNone/>
            </a:pPr>
            <a:r>
              <a:rPr lang="en-US" sz="3400" b="1" i="1" dirty="0">
                <a:solidFill>
                  <a:prstClr val="black"/>
                </a:solidFill>
              </a:rPr>
              <a:t>	</a:t>
            </a:r>
            <a:r>
              <a:rPr lang="en-US" sz="3400" i="1" dirty="0">
                <a:solidFill>
                  <a:prstClr val="black"/>
                </a:solidFill>
              </a:rPr>
              <a:t>and renew us by Your Holy Spirit. Keep safe our going out and our coming in, and let Your blessing remain with us throughout this day. Preserve us in Your righteousness, and grant us a portion in that eternal life which is in Christ Jesus, our Lord.</a:t>
            </a:r>
          </a:p>
          <a:p>
            <a:pPr marL="342900" indent="-342900" defTabSz="457200">
              <a:lnSpc>
                <a:spcPct val="100000"/>
              </a:lnSpc>
              <a:spcBef>
                <a:spcPct val="20000"/>
              </a:spcBef>
              <a:buNone/>
            </a:pPr>
            <a:r>
              <a:rPr lang="en-US" sz="3400" b="1" dirty="0">
                <a:solidFill>
                  <a:prstClr val="black"/>
                </a:solidFill>
              </a:rPr>
              <a:t>	C: Amen</a:t>
            </a:r>
          </a:p>
        </p:txBody>
      </p:sp>
      <p:pic>
        <p:nvPicPr>
          <p:cNvPr id="4" name="Picture 3">
            <a:extLst>
              <a:ext uri="{FF2B5EF4-FFF2-40B4-BE49-F238E27FC236}">
                <a16:creationId xmlns:a16="http://schemas.microsoft.com/office/drawing/2014/main" id="{E5FEFE89-C428-42C9-8FA5-CD8F00DEC6DA}"/>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380387266"/>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Collects</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a:bodyPr>
          <a:lstStyle/>
          <a:p>
            <a:pPr marL="342900" indent="-342900" algn="ctr" defTabSz="457200">
              <a:lnSpc>
                <a:spcPct val="100000"/>
              </a:lnSpc>
              <a:spcBef>
                <a:spcPct val="20000"/>
              </a:spcBef>
              <a:buNone/>
            </a:pPr>
            <a:r>
              <a:rPr lang="en-US" sz="4000" b="1" dirty="0">
                <a:solidFill>
                  <a:prstClr val="black"/>
                </a:solidFill>
              </a:rPr>
              <a:t>“For Home and Family”</a:t>
            </a:r>
          </a:p>
          <a:p>
            <a:pPr marL="342900" indent="-342900" algn="ctr" defTabSz="457200">
              <a:lnSpc>
                <a:spcPct val="100000"/>
              </a:lnSpc>
              <a:spcBef>
                <a:spcPct val="20000"/>
              </a:spcBef>
              <a:buNone/>
            </a:pPr>
            <a:r>
              <a:rPr lang="en-US" sz="4000" b="1" dirty="0">
                <a:solidFill>
                  <a:prstClr val="black"/>
                </a:solidFill>
              </a:rPr>
              <a:t>(LSB, Page 315)</a:t>
            </a:r>
          </a:p>
          <a:p>
            <a:pPr marL="342900" indent="-342900" defTabSz="457200">
              <a:lnSpc>
                <a:spcPct val="100000"/>
              </a:lnSpc>
              <a:spcBef>
                <a:spcPct val="20000"/>
              </a:spcBef>
              <a:buNone/>
            </a:pPr>
            <a:endParaRPr lang="en-US" sz="2200" dirty="0">
              <a:solidFill>
                <a:prstClr val="black"/>
              </a:solidFill>
            </a:endParaRPr>
          </a:p>
          <a:p>
            <a:pPr marL="342900" indent="-342900" defTabSz="457200">
              <a:lnSpc>
                <a:spcPct val="100000"/>
              </a:lnSpc>
              <a:spcBef>
                <a:spcPct val="20000"/>
              </a:spcBef>
              <a:buNone/>
            </a:pPr>
            <a:r>
              <a:rPr lang="en-US" sz="3400" dirty="0">
                <a:solidFill>
                  <a:prstClr val="black"/>
                </a:solidFill>
              </a:rPr>
              <a:t>L: </a:t>
            </a:r>
            <a:r>
              <a:rPr lang="en-US" sz="3400" i="1" dirty="0">
                <a:solidFill>
                  <a:prstClr val="black"/>
                </a:solidFill>
              </a:rPr>
              <a:t>Visit, O Lord, the homes in which Your people dwell, and keep all harm and danger from them.</a:t>
            </a:r>
            <a:endParaRPr lang="en-US" sz="3400" dirty="0">
              <a:solidFill>
                <a:prstClr val="black"/>
              </a:solidFill>
            </a:endParaRPr>
          </a:p>
        </p:txBody>
      </p:sp>
      <p:pic>
        <p:nvPicPr>
          <p:cNvPr id="4" name="Picture 3">
            <a:extLst>
              <a:ext uri="{FF2B5EF4-FFF2-40B4-BE49-F238E27FC236}">
                <a16:creationId xmlns:a16="http://schemas.microsoft.com/office/drawing/2014/main" id="{F2590D60-CEB2-4713-A0D7-FC915C39204B}"/>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054039109"/>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b="1" dirty="0">
              <a:solidFill>
                <a:prstClr val="black"/>
              </a:solidFill>
            </a:endParaRPr>
          </a:p>
          <a:p>
            <a:pPr marL="342900" indent="-342900" defTabSz="457200">
              <a:lnSpc>
                <a:spcPct val="100000"/>
              </a:lnSpc>
              <a:spcBef>
                <a:spcPct val="20000"/>
              </a:spcBef>
              <a:buNone/>
            </a:pPr>
            <a:r>
              <a:rPr lang="en-US" sz="4000" b="1" dirty="0">
                <a:solidFill>
                  <a:prstClr val="black"/>
                </a:solidFill>
              </a:rPr>
              <a:t>	</a:t>
            </a:r>
            <a:r>
              <a:rPr lang="en-US" sz="3400" i="1" dirty="0">
                <a:solidFill>
                  <a:prstClr val="black"/>
                </a:solidFill>
              </a:rPr>
              <a:t>Grant that we may dwell together in peace under the protection of Your holy angels, sharing eternally in Your blessings; through Jesus Christ, our Lord.</a:t>
            </a:r>
          </a:p>
          <a:p>
            <a:pPr marL="342900" indent="-342900" defTabSz="457200">
              <a:lnSpc>
                <a:spcPct val="100000"/>
              </a:lnSpc>
              <a:spcBef>
                <a:spcPct val="20000"/>
              </a:spcBef>
              <a:buNone/>
            </a:pPr>
            <a:r>
              <a:rPr lang="en-US" sz="3400" b="1" dirty="0">
                <a:solidFill>
                  <a:prstClr val="black"/>
                </a:solidFill>
              </a:rPr>
              <a:t>	C: Amen</a:t>
            </a:r>
          </a:p>
        </p:txBody>
      </p:sp>
      <p:pic>
        <p:nvPicPr>
          <p:cNvPr id="4" name="Picture 3">
            <a:extLst>
              <a:ext uri="{FF2B5EF4-FFF2-40B4-BE49-F238E27FC236}">
                <a16:creationId xmlns:a16="http://schemas.microsoft.com/office/drawing/2014/main" id="{537CB906-090A-4883-8EF5-4CBDBFD2B0B6}"/>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879473080"/>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Collects</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a:bodyPr>
          <a:lstStyle/>
          <a:p>
            <a:pPr marL="342900" indent="-342900" algn="ctr" defTabSz="457200">
              <a:lnSpc>
                <a:spcPct val="100000"/>
              </a:lnSpc>
              <a:spcBef>
                <a:spcPct val="20000"/>
              </a:spcBef>
              <a:buNone/>
            </a:pPr>
            <a:r>
              <a:rPr lang="en-US" sz="4300" b="1" dirty="0">
                <a:solidFill>
                  <a:prstClr val="black"/>
                </a:solidFill>
              </a:rPr>
              <a:t>“For the Mission of the Church”</a:t>
            </a:r>
          </a:p>
          <a:p>
            <a:pPr marL="342900" indent="-342900" algn="ctr" defTabSz="457200">
              <a:lnSpc>
                <a:spcPct val="100000"/>
              </a:lnSpc>
              <a:spcBef>
                <a:spcPct val="20000"/>
              </a:spcBef>
              <a:buNone/>
            </a:pPr>
            <a:r>
              <a:rPr lang="en-US" sz="4300" b="1" dirty="0">
                <a:solidFill>
                  <a:prstClr val="black"/>
                </a:solidFill>
              </a:rPr>
              <a:t>(LSB, Page 305)</a:t>
            </a:r>
          </a:p>
          <a:p>
            <a:pPr marL="342900" indent="-342900" defTabSz="457200">
              <a:lnSpc>
                <a:spcPct val="100000"/>
              </a:lnSpc>
              <a:spcBef>
                <a:spcPct val="20000"/>
              </a:spcBef>
              <a:buNone/>
            </a:pPr>
            <a:endParaRPr lang="en-US" sz="2200" dirty="0">
              <a:solidFill>
                <a:prstClr val="black"/>
              </a:solidFill>
            </a:endParaRPr>
          </a:p>
          <a:p>
            <a:pPr marL="342900" indent="-342900" defTabSz="457200">
              <a:lnSpc>
                <a:spcPct val="100000"/>
              </a:lnSpc>
              <a:spcBef>
                <a:spcPct val="20000"/>
              </a:spcBef>
              <a:buNone/>
            </a:pPr>
            <a:r>
              <a:rPr lang="en-US" sz="3400" dirty="0">
                <a:solidFill>
                  <a:prstClr val="black"/>
                </a:solidFill>
              </a:rPr>
              <a:t>L: </a:t>
            </a:r>
            <a:r>
              <a:rPr lang="en-US" sz="3400" i="1" dirty="0">
                <a:solidFill>
                  <a:prstClr val="black"/>
                </a:solidFill>
              </a:rPr>
              <a:t>Almighty God, You have called Your church to witness that in Christ You have reconciled us to Yourself.</a:t>
            </a:r>
            <a:endParaRPr lang="en-US" sz="3400" dirty="0">
              <a:solidFill>
                <a:prstClr val="black"/>
              </a:solidFill>
            </a:endParaRPr>
          </a:p>
        </p:txBody>
      </p:sp>
      <p:pic>
        <p:nvPicPr>
          <p:cNvPr id="4" name="Picture 3">
            <a:extLst>
              <a:ext uri="{FF2B5EF4-FFF2-40B4-BE49-F238E27FC236}">
                <a16:creationId xmlns:a16="http://schemas.microsoft.com/office/drawing/2014/main" id="{5BF127B5-33BF-4D5F-B46C-75CB7F7EF830}"/>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68511302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b="1" dirty="0">
              <a:solidFill>
                <a:prstClr val="black"/>
              </a:solidFill>
            </a:endParaRPr>
          </a:p>
          <a:p>
            <a:pPr marL="342900" indent="-342900" defTabSz="457200">
              <a:lnSpc>
                <a:spcPct val="100000"/>
              </a:lnSpc>
              <a:spcBef>
                <a:spcPct val="20000"/>
              </a:spcBef>
              <a:buNone/>
            </a:pPr>
            <a:r>
              <a:rPr lang="en-US" sz="3400" b="1" dirty="0">
                <a:solidFill>
                  <a:prstClr val="black"/>
                </a:solidFill>
              </a:rPr>
              <a:t>	</a:t>
            </a:r>
            <a:r>
              <a:rPr lang="en-US" sz="3400" i="1" dirty="0">
                <a:solidFill>
                  <a:prstClr val="black"/>
                </a:solidFill>
              </a:rPr>
              <a:t>Grant that by Your Holy Spirit we may proclaim the Good News of Your salvation so that all who hear it may receive the gift of salvation; through Jesus Christ, our Lord.</a:t>
            </a:r>
          </a:p>
          <a:p>
            <a:pPr marL="342900" indent="-342900" defTabSz="457200">
              <a:lnSpc>
                <a:spcPct val="100000"/>
              </a:lnSpc>
              <a:spcBef>
                <a:spcPct val="20000"/>
              </a:spcBef>
              <a:buNone/>
            </a:pPr>
            <a:r>
              <a:rPr lang="en-US" sz="3400" b="1" dirty="0">
                <a:solidFill>
                  <a:prstClr val="black"/>
                </a:solidFill>
              </a:rPr>
              <a:t>	C: Amen</a:t>
            </a:r>
          </a:p>
        </p:txBody>
      </p:sp>
      <p:pic>
        <p:nvPicPr>
          <p:cNvPr id="4" name="Picture 3">
            <a:extLst>
              <a:ext uri="{FF2B5EF4-FFF2-40B4-BE49-F238E27FC236}">
                <a16:creationId xmlns:a16="http://schemas.microsoft.com/office/drawing/2014/main" id="{1B35155C-2CE8-46F8-9F76-DC8BAD84EBD4}"/>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967253024"/>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lstStyle/>
          <a:p>
            <a:pPr algn="ctr"/>
            <a:r>
              <a:rPr lang="en-US" sz="4800" b="1" dirty="0">
                <a:solidFill>
                  <a:prstClr val="black"/>
                </a:solidFill>
                <a:latin typeface="Cambria"/>
              </a:rPr>
              <a:t>Morning Prayer</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a:bodyPr>
          <a:lstStyle/>
          <a:p>
            <a:pPr marL="342900" indent="-342900" defTabSz="457200">
              <a:lnSpc>
                <a:spcPct val="100000"/>
              </a:lnSpc>
              <a:spcBef>
                <a:spcPct val="20000"/>
              </a:spcBef>
              <a:buNone/>
            </a:pPr>
            <a:r>
              <a:rPr lang="en-US" sz="4000" b="1" dirty="0">
                <a:solidFill>
                  <a:prstClr val="black"/>
                </a:solidFill>
              </a:rPr>
              <a:t>C: I thank You, my heavenly Father, through Jesus Christ, Your dear Son, that You have kept me this night from all harm and danger;</a:t>
            </a:r>
          </a:p>
        </p:txBody>
      </p:sp>
      <p:pic>
        <p:nvPicPr>
          <p:cNvPr id="4" name="Picture 3">
            <a:extLst>
              <a:ext uri="{FF2B5EF4-FFF2-40B4-BE49-F238E27FC236}">
                <a16:creationId xmlns:a16="http://schemas.microsoft.com/office/drawing/2014/main" id="{4F546531-C9E8-4B34-9E08-9219D44353CE}"/>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108355489"/>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b="1" dirty="0">
              <a:solidFill>
                <a:prstClr val="black"/>
              </a:solidFill>
            </a:endParaRPr>
          </a:p>
          <a:p>
            <a:pPr marL="342900" indent="-342900" defTabSz="457200">
              <a:lnSpc>
                <a:spcPct val="100000"/>
              </a:lnSpc>
              <a:spcBef>
                <a:spcPct val="20000"/>
              </a:spcBef>
              <a:buNone/>
            </a:pPr>
            <a:r>
              <a:rPr lang="en-US" sz="4000" b="1" dirty="0">
                <a:solidFill>
                  <a:prstClr val="black"/>
                </a:solidFill>
              </a:rPr>
              <a:t>	and I pray that You would keep me this day also from sin and every evil, that all my doings and life may please You.</a:t>
            </a:r>
          </a:p>
        </p:txBody>
      </p:sp>
      <p:pic>
        <p:nvPicPr>
          <p:cNvPr id="4" name="Picture 3">
            <a:extLst>
              <a:ext uri="{FF2B5EF4-FFF2-40B4-BE49-F238E27FC236}">
                <a16:creationId xmlns:a16="http://schemas.microsoft.com/office/drawing/2014/main" id="{1170F1E3-3CC7-43BF-8E34-DF75C45BE79D}"/>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106098875"/>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65127"/>
            <a:ext cx="7475823" cy="5227153"/>
          </a:xfrm>
        </p:spPr>
        <p:txBody>
          <a:bodyPr>
            <a:normAutofit/>
          </a:bodyPr>
          <a:lstStyle/>
          <a:p>
            <a:pPr marL="342900" indent="-342900" defTabSz="457200">
              <a:lnSpc>
                <a:spcPct val="100000"/>
              </a:lnSpc>
              <a:spcBef>
                <a:spcPct val="20000"/>
              </a:spcBef>
              <a:buNone/>
            </a:pPr>
            <a:endParaRPr lang="en-US" sz="4000" b="1" dirty="0">
              <a:solidFill>
                <a:prstClr val="black"/>
              </a:solidFill>
            </a:endParaRPr>
          </a:p>
          <a:p>
            <a:pPr marL="342900" indent="-342900" defTabSz="457200">
              <a:lnSpc>
                <a:spcPct val="100000"/>
              </a:lnSpc>
              <a:spcBef>
                <a:spcPct val="20000"/>
              </a:spcBef>
              <a:buNone/>
            </a:pPr>
            <a:r>
              <a:rPr lang="en-US" sz="4000" b="1" dirty="0">
                <a:solidFill>
                  <a:prstClr val="black"/>
                </a:solidFill>
              </a:rPr>
              <a:t>	For into Your hands I commend myself, my body and soul, and all things. Let Your holy angel be with me, that the evil foe may have no power over me. Amen.</a:t>
            </a:r>
          </a:p>
        </p:txBody>
      </p:sp>
      <p:pic>
        <p:nvPicPr>
          <p:cNvPr id="4" name="Picture 3">
            <a:extLst>
              <a:ext uri="{FF2B5EF4-FFF2-40B4-BE49-F238E27FC236}">
                <a16:creationId xmlns:a16="http://schemas.microsoft.com/office/drawing/2014/main" id="{7E3FFCE9-51AB-45D8-8D5C-022EDD8304A4}"/>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8812855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Joyful, joyful we adore Thee,</a:t>
            </a:r>
          </a:p>
          <a:p>
            <a:pPr marL="342900" indent="-342900" algn="ctr" defTabSz="457200">
              <a:lnSpc>
                <a:spcPct val="100000"/>
              </a:lnSpc>
              <a:spcBef>
                <a:spcPct val="20000"/>
              </a:spcBef>
              <a:buNone/>
            </a:pPr>
            <a:r>
              <a:rPr lang="en-US" sz="3700" b="1" dirty="0">
                <a:solidFill>
                  <a:prstClr val="black"/>
                </a:solidFill>
              </a:rPr>
              <a:t>God of glory, Lord of love!</a:t>
            </a:r>
          </a:p>
          <a:p>
            <a:pPr marL="342900" indent="-342900" algn="ctr" defTabSz="457200">
              <a:lnSpc>
                <a:spcPct val="100000"/>
              </a:lnSpc>
              <a:spcBef>
                <a:spcPct val="20000"/>
              </a:spcBef>
              <a:buNone/>
            </a:pPr>
            <a:r>
              <a:rPr lang="en-US" sz="3700" b="1" dirty="0">
                <a:solidFill>
                  <a:prstClr val="black"/>
                </a:solidFill>
              </a:rPr>
              <a:t>Hearts unfold like </a:t>
            </a:r>
          </a:p>
          <a:p>
            <a:pPr marL="342900" indent="-342900" algn="ctr" defTabSz="457200">
              <a:lnSpc>
                <a:spcPct val="100000"/>
              </a:lnSpc>
              <a:spcBef>
                <a:spcPct val="20000"/>
              </a:spcBef>
              <a:buNone/>
            </a:pPr>
            <a:r>
              <a:rPr lang="en-US" sz="3700" b="1" dirty="0" err="1">
                <a:solidFill>
                  <a:prstClr val="black"/>
                </a:solidFill>
              </a:rPr>
              <a:t>flow’rs</a:t>
            </a:r>
            <a:r>
              <a:rPr lang="en-US" sz="3700" b="1" dirty="0">
                <a:solidFill>
                  <a:prstClr val="black"/>
                </a:solidFill>
              </a:rPr>
              <a:t> before Thee,</a:t>
            </a:r>
          </a:p>
          <a:p>
            <a:pPr marL="342900" indent="-342900" algn="ctr" defTabSz="457200">
              <a:lnSpc>
                <a:spcPct val="100000"/>
              </a:lnSpc>
              <a:spcBef>
                <a:spcPct val="20000"/>
              </a:spcBef>
              <a:buNone/>
            </a:pPr>
            <a:r>
              <a:rPr lang="en-US" sz="3700" b="1" dirty="0">
                <a:solidFill>
                  <a:prstClr val="black"/>
                </a:solidFill>
              </a:rPr>
              <a:t>Praising Thee, their sun above.</a:t>
            </a:r>
          </a:p>
        </p:txBody>
      </p:sp>
      <p:pic>
        <p:nvPicPr>
          <p:cNvPr id="4" name="Picture 3">
            <a:extLst>
              <a:ext uri="{FF2B5EF4-FFF2-40B4-BE49-F238E27FC236}">
                <a16:creationId xmlns:a16="http://schemas.microsoft.com/office/drawing/2014/main" id="{5B5E4404-5CE2-4B54-A34D-5D71A15D3065}"/>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56861124"/>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825EC8D-BFA4-4D95-87A8-6924440D3D17}"/>
              </a:ext>
            </a:extLst>
          </p:cNvPr>
          <p:cNvSpPr>
            <a:spLocks noGrp="1"/>
          </p:cNvSpPr>
          <p:nvPr>
            <p:ph type="title"/>
          </p:nvPr>
        </p:nvSpPr>
        <p:spPr/>
        <p:txBody>
          <a:bodyPr>
            <a:normAutofit/>
          </a:bodyPr>
          <a:lstStyle/>
          <a:p>
            <a:pPr algn="ctr"/>
            <a:r>
              <a:rPr lang="en-US" sz="4800" b="1" dirty="0">
                <a:solidFill>
                  <a:prstClr val="black"/>
                </a:solidFill>
                <a:latin typeface="Cambria"/>
              </a:rPr>
              <a:t>Blessing</a:t>
            </a:r>
            <a:endParaRPr lang="en-US" b="1" dirty="0"/>
          </a:p>
        </p:txBody>
      </p:sp>
      <p:sp>
        <p:nvSpPr>
          <p:cNvPr id="6" name="Content Placeholder 5">
            <a:extLst>
              <a:ext uri="{FF2B5EF4-FFF2-40B4-BE49-F238E27FC236}">
                <a16:creationId xmlns:a16="http://schemas.microsoft.com/office/drawing/2014/main" id="{8709C065-0B35-4AD0-96C7-DA6F4FF9B91C}"/>
              </a:ext>
            </a:extLst>
          </p:cNvPr>
          <p:cNvSpPr>
            <a:spLocks noGrp="1"/>
          </p:cNvSpPr>
          <p:nvPr>
            <p:ph sz="half" idx="1"/>
          </p:nvPr>
        </p:nvSpPr>
        <p:spPr>
          <a:xfrm>
            <a:off x="1039527" y="1825627"/>
            <a:ext cx="7475822" cy="3766653"/>
          </a:xfrm>
        </p:spPr>
        <p:txBody>
          <a:bodyPr>
            <a:normAutofit/>
          </a:bodyPr>
          <a:lstStyle/>
          <a:p>
            <a:pPr marL="342900" indent="-342900" defTabSz="457200">
              <a:lnSpc>
                <a:spcPct val="100000"/>
              </a:lnSpc>
              <a:spcBef>
                <a:spcPct val="20000"/>
              </a:spcBef>
              <a:buNone/>
            </a:pPr>
            <a:r>
              <a:rPr lang="en-US" sz="4000" dirty="0">
                <a:solidFill>
                  <a:prstClr val="black"/>
                </a:solidFill>
              </a:rPr>
              <a:t>L: </a:t>
            </a:r>
            <a:r>
              <a:rPr lang="en-US" sz="4000" i="1" dirty="0">
                <a:solidFill>
                  <a:prstClr val="black"/>
                </a:solidFill>
              </a:rPr>
              <a:t>The Lord bless us, defend us from all evil and bring us to everlasting life.</a:t>
            </a:r>
          </a:p>
          <a:p>
            <a:pPr marL="342900" indent="-342900" defTabSz="457200">
              <a:lnSpc>
                <a:spcPct val="100000"/>
              </a:lnSpc>
              <a:spcBef>
                <a:spcPct val="20000"/>
              </a:spcBef>
              <a:buNone/>
            </a:pPr>
            <a:endParaRPr lang="en-US" sz="4000" i="1" dirty="0">
              <a:solidFill>
                <a:prstClr val="black"/>
              </a:solidFill>
            </a:endParaRPr>
          </a:p>
          <a:p>
            <a:pPr marL="342900" indent="-342900" defTabSz="457200">
              <a:lnSpc>
                <a:spcPct val="100000"/>
              </a:lnSpc>
              <a:spcBef>
                <a:spcPct val="20000"/>
              </a:spcBef>
              <a:buNone/>
            </a:pPr>
            <a:r>
              <a:rPr lang="en-US" sz="4000" b="1" dirty="0">
                <a:solidFill>
                  <a:prstClr val="black"/>
                </a:solidFill>
              </a:rPr>
              <a:t>C: Amen.</a:t>
            </a:r>
          </a:p>
        </p:txBody>
      </p:sp>
      <p:pic>
        <p:nvPicPr>
          <p:cNvPr id="4" name="Picture 3">
            <a:extLst>
              <a:ext uri="{FF2B5EF4-FFF2-40B4-BE49-F238E27FC236}">
                <a16:creationId xmlns:a16="http://schemas.microsoft.com/office/drawing/2014/main" id="{D89762AF-D6E3-4741-96CE-E69D72590B9A}"/>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84356597"/>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225296"/>
            <a:ext cx="7475823" cy="3310128"/>
          </a:xfrm>
        </p:spPr>
        <p:txBody>
          <a:bodyPr>
            <a:normAutofit/>
          </a:bodyPr>
          <a:lstStyle/>
          <a:p>
            <a:pPr marL="342900" indent="-342900" algn="ctr" defTabSz="457200">
              <a:lnSpc>
                <a:spcPct val="100000"/>
              </a:lnSpc>
              <a:spcBef>
                <a:spcPct val="20000"/>
              </a:spcBef>
              <a:buNone/>
            </a:pPr>
            <a:r>
              <a:rPr lang="en-US" sz="4800" b="1" dirty="0">
                <a:solidFill>
                  <a:prstClr val="black"/>
                </a:solidFill>
                <a:latin typeface="Cambria"/>
                <a:ea typeface="+mj-ea"/>
                <a:cs typeface="+mj-cs"/>
              </a:rPr>
              <a:t>Closing Hymn</a:t>
            </a:r>
            <a:br>
              <a:rPr lang="en-US" sz="4800" b="1" dirty="0">
                <a:solidFill>
                  <a:prstClr val="black"/>
                </a:solidFill>
                <a:latin typeface="Cambria"/>
                <a:ea typeface="+mj-ea"/>
                <a:cs typeface="+mj-cs"/>
              </a:rPr>
            </a:br>
            <a:r>
              <a:rPr lang="en-US" sz="4800" b="1" dirty="0">
                <a:solidFill>
                  <a:prstClr val="black"/>
                </a:solidFill>
                <a:latin typeface="Cambria"/>
                <a:ea typeface="+mj-ea"/>
                <a:cs typeface="+mj-cs"/>
              </a:rPr>
              <a:t>“Our God is Real and Present Here”</a:t>
            </a:r>
            <a:br>
              <a:rPr lang="en-US" sz="4800" b="1" dirty="0">
                <a:solidFill>
                  <a:prstClr val="black"/>
                </a:solidFill>
                <a:latin typeface="Cambria"/>
                <a:ea typeface="+mj-ea"/>
                <a:cs typeface="+mj-cs"/>
              </a:rPr>
            </a:br>
            <a:r>
              <a:rPr lang="en-US" sz="4800" b="1" dirty="0">
                <a:solidFill>
                  <a:prstClr val="black"/>
                </a:solidFill>
                <a:latin typeface="Cambria"/>
                <a:ea typeface="+mj-ea"/>
                <a:cs typeface="+mj-cs"/>
              </a:rPr>
              <a:t>(Burkart, 2018)</a:t>
            </a:r>
            <a:endParaRPr lang="en-US" dirty="0"/>
          </a:p>
        </p:txBody>
      </p:sp>
      <p:pic>
        <p:nvPicPr>
          <p:cNvPr id="4" name="Picture 3">
            <a:extLst>
              <a:ext uri="{FF2B5EF4-FFF2-40B4-BE49-F238E27FC236}">
                <a16:creationId xmlns:a16="http://schemas.microsoft.com/office/drawing/2014/main" id="{95A84037-1225-4782-A174-3399AB3ADDFC}"/>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4209442971"/>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Our God is real and present here.</a:t>
            </a:r>
          </a:p>
          <a:p>
            <a:pPr marL="342900" indent="-342900" algn="ctr" defTabSz="457200">
              <a:lnSpc>
                <a:spcPct val="100000"/>
              </a:lnSpc>
              <a:spcBef>
                <a:spcPct val="20000"/>
              </a:spcBef>
              <a:buNone/>
            </a:pPr>
            <a:r>
              <a:rPr lang="en-US" sz="3700" b="1" dirty="0">
                <a:solidFill>
                  <a:prstClr val="black"/>
                </a:solidFill>
              </a:rPr>
              <a:t>When troubles come </a:t>
            </a:r>
          </a:p>
          <a:p>
            <a:pPr marL="342900" indent="-342900" algn="ctr" defTabSz="457200">
              <a:lnSpc>
                <a:spcPct val="100000"/>
              </a:lnSpc>
              <a:spcBef>
                <a:spcPct val="20000"/>
              </a:spcBef>
              <a:buNone/>
            </a:pPr>
            <a:r>
              <a:rPr lang="en-US" sz="3700" b="1" dirty="0">
                <a:solidFill>
                  <a:prstClr val="black"/>
                </a:solidFill>
              </a:rPr>
              <a:t>we need not fear.</a:t>
            </a:r>
          </a:p>
          <a:p>
            <a:pPr marL="342900" indent="-342900" algn="ctr" defTabSz="457200">
              <a:lnSpc>
                <a:spcPct val="100000"/>
              </a:lnSpc>
              <a:spcBef>
                <a:spcPct val="20000"/>
              </a:spcBef>
              <a:buNone/>
            </a:pPr>
            <a:r>
              <a:rPr lang="en-US" sz="3700" b="1" dirty="0">
                <a:solidFill>
                  <a:prstClr val="black"/>
                </a:solidFill>
              </a:rPr>
              <a:t>Though mountains tremble, </a:t>
            </a:r>
          </a:p>
          <a:p>
            <a:pPr marL="342900" indent="-342900" algn="ctr" defTabSz="457200">
              <a:lnSpc>
                <a:spcPct val="100000"/>
              </a:lnSpc>
              <a:spcBef>
                <a:spcPct val="20000"/>
              </a:spcBef>
              <a:buNone/>
            </a:pPr>
            <a:r>
              <a:rPr lang="en-US" sz="3700" b="1" dirty="0">
                <a:solidFill>
                  <a:prstClr val="black"/>
                </a:solidFill>
              </a:rPr>
              <a:t>waters foam,</a:t>
            </a:r>
          </a:p>
          <a:p>
            <a:pPr marL="342900" indent="-342900" algn="ctr" defTabSz="457200">
              <a:lnSpc>
                <a:spcPct val="100000"/>
              </a:lnSpc>
              <a:spcBef>
                <a:spcPct val="20000"/>
              </a:spcBef>
              <a:buNone/>
            </a:pPr>
            <a:r>
              <a:rPr lang="en-US" sz="3700" b="1" dirty="0">
                <a:solidFill>
                  <a:prstClr val="black"/>
                </a:solidFill>
              </a:rPr>
              <a:t>Our God will not leave us alone.</a:t>
            </a:r>
          </a:p>
        </p:txBody>
      </p:sp>
      <p:pic>
        <p:nvPicPr>
          <p:cNvPr id="4" name="Picture 3">
            <a:extLst>
              <a:ext uri="{FF2B5EF4-FFF2-40B4-BE49-F238E27FC236}">
                <a16:creationId xmlns:a16="http://schemas.microsoft.com/office/drawing/2014/main" id="{89EFA07D-605B-4FE3-BAF4-CCBFA88D7B96}"/>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842192847"/>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The LORD of Hosts with us </a:t>
            </a:r>
            <a:r>
              <a:rPr lang="en-US" sz="3700" b="1" dirty="0" err="1">
                <a:solidFill>
                  <a:prstClr val="black"/>
                </a:solidFill>
              </a:rPr>
              <a:t>alway</a:t>
            </a:r>
            <a:r>
              <a:rPr lang="en-US" sz="3700" b="1" dirty="0">
                <a:solidFill>
                  <a:prstClr val="black"/>
                </a:solidFill>
              </a:rPr>
              <a:t>;</a:t>
            </a:r>
          </a:p>
          <a:p>
            <a:pPr marL="342900" indent="-342900" algn="ctr" defTabSz="457200">
              <a:lnSpc>
                <a:spcPct val="100000"/>
              </a:lnSpc>
              <a:spcBef>
                <a:spcPct val="20000"/>
              </a:spcBef>
              <a:buNone/>
            </a:pPr>
            <a:r>
              <a:rPr lang="en-US" sz="3700" b="1" dirty="0">
                <a:solidFill>
                  <a:prstClr val="black"/>
                </a:solidFill>
              </a:rPr>
              <a:t>The God of Jacob is our stay.</a:t>
            </a:r>
          </a:p>
          <a:p>
            <a:pPr marL="342900" indent="-342900" algn="ctr" defTabSz="457200">
              <a:lnSpc>
                <a:spcPct val="100000"/>
              </a:lnSpc>
              <a:spcBef>
                <a:spcPct val="20000"/>
              </a:spcBef>
              <a:buNone/>
            </a:pPr>
            <a:r>
              <a:rPr lang="en-US" sz="3700" b="1" dirty="0">
                <a:solidFill>
                  <a:prstClr val="black"/>
                </a:solidFill>
              </a:rPr>
              <a:t>Our God is real and still remains;</a:t>
            </a:r>
          </a:p>
          <a:p>
            <a:pPr marL="342900" indent="-342900" algn="ctr" defTabSz="457200">
              <a:lnSpc>
                <a:spcPct val="100000"/>
              </a:lnSpc>
              <a:spcBef>
                <a:spcPct val="20000"/>
              </a:spcBef>
              <a:buNone/>
            </a:pPr>
            <a:r>
              <a:rPr lang="en-US" sz="3700" b="1" dirty="0">
                <a:solidFill>
                  <a:prstClr val="black"/>
                </a:solidFill>
              </a:rPr>
              <a:t>the great I AM forever reigns!</a:t>
            </a:r>
          </a:p>
        </p:txBody>
      </p:sp>
      <p:pic>
        <p:nvPicPr>
          <p:cNvPr id="4" name="Picture 3">
            <a:extLst>
              <a:ext uri="{FF2B5EF4-FFF2-40B4-BE49-F238E27FC236}">
                <a16:creationId xmlns:a16="http://schemas.microsoft.com/office/drawing/2014/main" id="{B139343D-0025-4197-91A8-3C28927018C5}"/>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660131741"/>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05839" y="1170432"/>
            <a:ext cx="7726681"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Our God is present, and when fear</a:t>
            </a:r>
          </a:p>
          <a:p>
            <a:pPr marL="342900" indent="-342900" algn="ctr" defTabSz="457200">
              <a:lnSpc>
                <a:spcPct val="100000"/>
              </a:lnSpc>
              <a:spcBef>
                <a:spcPct val="20000"/>
              </a:spcBef>
              <a:buNone/>
            </a:pPr>
            <a:r>
              <a:rPr lang="en-US" sz="3700" b="1" dirty="0">
                <a:solidFill>
                  <a:prstClr val="black"/>
                </a:solidFill>
              </a:rPr>
              <a:t>or trouble comes be of good cheer;</a:t>
            </a:r>
          </a:p>
          <a:p>
            <a:pPr marL="342900" indent="-342900" algn="ctr" defTabSz="457200">
              <a:lnSpc>
                <a:spcPct val="100000"/>
              </a:lnSpc>
              <a:spcBef>
                <a:spcPct val="20000"/>
              </a:spcBef>
              <a:buNone/>
            </a:pPr>
            <a:r>
              <a:rPr lang="en-US" sz="3700" b="1" dirty="0">
                <a:solidFill>
                  <a:prstClr val="black"/>
                </a:solidFill>
              </a:rPr>
              <a:t>For God’s own Son has washed away</a:t>
            </a:r>
          </a:p>
          <a:p>
            <a:pPr marL="342900" indent="-342900" algn="ctr" defTabSz="457200">
              <a:lnSpc>
                <a:spcPct val="100000"/>
              </a:lnSpc>
              <a:spcBef>
                <a:spcPct val="20000"/>
              </a:spcBef>
              <a:buNone/>
            </a:pPr>
            <a:r>
              <a:rPr lang="en-US" sz="3700" b="1" dirty="0">
                <a:solidFill>
                  <a:prstClr val="black"/>
                </a:solidFill>
              </a:rPr>
              <a:t>the sins that on our hearts now weigh.</a:t>
            </a:r>
          </a:p>
        </p:txBody>
      </p:sp>
      <p:pic>
        <p:nvPicPr>
          <p:cNvPr id="4" name="Picture 3">
            <a:extLst>
              <a:ext uri="{FF2B5EF4-FFF2-40B4-BE49-F238E27FC236}">
                <a16:creationId xmlns:a16="http://schemas.microsoft.com/office/drawing/2014/main" id="{AB75794C-132D-4553-BED8-47244F367529}"/>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461709050"/>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LORD Jesus Christ with us today;</a:t>
            </a:r>
          </a:p>
          <a:p>
            <a:pPr marL="342900" indent="-342900" algn="ctr" defTabSz="457200">
              <a:lnSpc>
                <a:spcPct val="100000"/>
              </a:lnSpc>
              <a:spcBef>
                <a:spcPct val="20000"/>
              </a:spcBef>
              <a:buNone/>
            </a:pPr>
            <a:r>
              <a:rPr lang="en-US" sz="3700" b="1" dirty="0">
                <a:solidFill>
                  <a:prstClr val="black"/>
                </a:solidFill>
              </a:rPr>
              <a:t>He is the Truth, the Life, the Way.</a:t>
            </a:r>
          </a:p>
          <a:p>
            <a:pPr marL="342900" indent="-342900" algn="ctr" defTabSz="457200">
              <a:lnSpc>
                <a:spcPct val="100000"/>
              </a:lnSpc>
              <a:spcBef>
                <a:spcPct val="20000"/>
              </a:spcBef>
              <a:buNone/>
            </a:pPr>
            <a:r>
              <a:rPr lang="en-US" sz="3700" b="1" dirty="0">
                <a:solidFill>
                  <a:prstClr val="black"/>
                </a:solidFill>
              </a:rPr>
              <a:t>He came to us, His life to give,</a:t>
            </a:r>
          </a:p>
          <a:p>
            <a:pPr marL="342900" indent="-342900" algn="ctr" defTabSz="457200">
              <a:lnSpc>
                <a:spcPct val="100000"/>
              </a:lnSpc>
              <a:spcBef>
                <a:spcPct val="20000"/>
              </a:spcBef>
              <a:buNone/>
            </a:pPr>
            <a:r>
              <a:rPr lang="en-US" sz="3700" b="1" dirty="0">
                <a:solidFill>
                  <a:prstClr val="black"/>
                </a:solidFill>
              </a:rPr>
              <a:t>that we might in His presence live.</a:t>
            </a:r>
          </a:p>
        </p:txBody>
      </p:sp>
      <p:pic>
        <p:nvPicPr>
          <p:cNvPr id="4" name="Picture 3">
            <a:extLst>
              <a:ext uri="{FF2B5EF4-FFF2-40B4-BE49-F238E27FC236}">
                <a16:creationId xmlns:a16="http://schemas.microsoft.com/office/drawing/2014/main" id="{4A61CD47-21AA-4A38-B8E1-F18D2AADC4AA}"/>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983548341"/>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The Holy Spirit has been sent,</a:t>
            </a:r>
          </a:p>
          <a:p>
            <a:pPr marL="342900" indent="-342900" algn="ctr" defTabSz="457200">
              <a:lnSpc>
                <a:spcPct val="100000"/>
              </a:lnSpc>
              <a:spcBef>
                <a:spcPct val="20000"/>
              </a:spcBef>
              <a:buNone/>
            </a:pPr>
            <a:r>
              <a:rPr lang="en-US" sz="3700" b="1" dirty="0">
                <a:solidFill>
                  <a:prstClr val="black"/>
                </a:solidFill>
              </a:rPr>
              <a:t>to bring us into covenant</a:t>
            </a:r>
          </a:p>
          <a:p>
            <a:pPr marL="342900" indent="-342900" algn="ctr" defTabSz="457200">
              <a:lnSpc>
                <a:spcPct val="100000"/>
              </a:lnSpc>
              <a:spcBef>
                <a:spcPct val="20000"/>
              </a:spcBef>
              <a:buNone/>
            </a:pPr>
            <a:r>
              <a:rPr lang="en-US" sz="3700" b="1" dirty="0">
                <a:solidFill>
                  <a:prstClr val="black"/>
                </a:solidFill>
              </a:rPr>
              <a:t>With God the Father and the Son,</a:t>
            </a:r>
          </a:p>
          <a:p>
            <a:pPr marL="342900" indent="-342900" algn="ctr" defTabSz="457200">
              <a:lnSpc>
                <a:spcPct val="100000"/>
              </a:lnSpc>
              <a:spcBef>
                <a:spcPct val="20000"/>
              </a:spcBef>
              <a:buNone/>
            </a:pPr>
            <a:r>
              <a:rPr lang="en-US" sz="3700" b="1" dirty="0">
                <a:solidFill>
                  <a:prstClr val="black"/>
                </a:solidFill>
              </a:rPr>
              <a:t>and Comforter, to help us run</a:t>
            </a:r>
          </a:p>
        </p:txBody>
      </p:sp>
      <p:pic>
        <p:nvPicPr>
          <p:cNvPr id="4" name="Picture 3">
            <a:extLst>
              <a:ext uri="{FF2B5EF4-FFF2-40B4-BE49-F238E27FC236}">
                <a16:creationId xmlns:a16="http://schemas.microsoft.com/office/drawing/2014/main" id="{E6FBB3D4-26B0-4929-928E-49A2D24ED72B}"/>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464023052"/>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The race of faithfulness to God</a:t>
            </a:r>
          </a:p>
          <a:p>
            <a:pPr marL="342900" indent="-342900" algn="ctr" defTabSz="457200">
              <a:lnSpc>
                <a:spcPct val="100000"/>
              </a:lnSpc>
              <a:spcBef>
                <a:spcPct val="20000"/>
              </a:spcBef>
              <a:buNone/>
            </a:pPr>
            <a:r>
              <a:rPr lang="en-US" sz="3700" b="1" dirty="0">
                <a:solidFill>
                  <a:prstClr val="black"/>
                </a:solidFill>
              </a:rPr>
              <a:t>upon this earth where Jesus trod,</a:t>
            </a:r>
          </a:p>
          <a:p>
            <a:pPr marL="342900" indent="-342900" algn="ctr" defTabSz="457200">
              <a:lnSpc>
                <a:spcPct val="100000"/>
              </a:lnSpc>
              <a:spcBef>
                <a:spcPct val="20000"/>
              </a:spcBef>
              <a:buNone/>
            </a:pPr>
            <a:r>
              <a:rPr lang="en-US" sz="3700" b="1" dirty="0">
                <a:solidFill>
                  <a:prstClr val="black"/>
                </a:solidFill>
              </a:rPr>
              <a:t>So that in faith we shall remain</a:t>
            </a:r>
          </a:p>
          <a:p>
            <a:pPr marL="342900" indent="-342900" algn="ctr" defTabSz="457200">
              <a:lnSpc>
                <a:spcPct val="100000"/>
              </a:lnSpc>
              <a:spcBef>
                <a:spcPct val="20000"/>
              </a:spcBef>
              <a:buNone/>
            </a:pPr>
            <a:r>
              <a:rPr lang="en-US" sz="3700" b="1" dirty="0">
                <a:solidFill>
                  <a:prstClr val="black"/>
                </a:solidFill>
              </a:rPr>
              <a:t>in Him who for the world was slain.</a:t>
            </a:r>
          </a:p>
        </p:txBody>
      </p:sp>
      <p:pic>
        <p:nvPicPr>
          <p:cNvPr id="4" name="Picture 3">
            <a:extLst>
              <a:ext uri="{FF2B5EF4-FFF2-40B4-BE49-F238E27FC236}">
                <a16:creationId xmlns:a16="http://schemas.microsoft.com/office/drawing/2014/main" id="{E20B617F-DCB0-4FAB-9BEE-E42D59E67CAC}"/>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856421620"/>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The LORD is God and says, “Be still!</a:t>
            </a:r>
          </a:p>
          <a:p>
            <a:pPr marL="342900" indent="-342900" algn="ctr" defTabSz="457200">
              <a:lnSpc>
                <a:spcPct val="100000"/>
              </a:lnSpc>
              <a:spcBef>
                <a:spcPct val="20000"/>
              </a:spcBef>
              <a:buNone/>
            </a:pPr>
            <a:r>
              <a:rPr lang="en-US" sz="3700" b="1" dirty="0">
                <a:solidFill>
                  <a:prstClr val="black"/>
                </a:solidFill>
              </a:rPr>
              <a:t>I am your fortress, and I will</a:t>
            </a:r>
          </a:p>
          <a:p>
            <a:pPr marL="342900" indent="-342900" algn="ctr" defTabSz="457200">
              <a:lnSpc>
                <a:spcPct val="100000"/>
              </a:lnSpc>
              <a:spcBef>
                <a:spcPct val="20000"/>
              </a:spcBef>
              <a:buNone/>
            </a:pPr>
            <a:r>
              <a:rPr lang="en-US" sz="3700" b="1" dirty="0">
                <a:solidFill>
                  <a:prstClr val="black"/>
                </a:solidFill>
              </a:rPr>
              <a:t>Be lauded and exalted now! </a:t>
            </a:r>
          </a:p>
          <a:p>
            <a:pPr marL="342900" indent="-342900" algn="ctr" defTabSz="457200">
              <a:lnSpc>
                <a:spcPct val="100000"/>
              </a:lnSpc>
              <a:spcBef>
                <a:spcPct val="20000"/>
              </a:spcBef>
              <a:buNone/>
            </a:pPr>
            <a:r>
              <a:rPr lang="en-US" sz="3700" b="1" dirty="0">
                <a:solidFill>
                  <a:prstClr val="black"/>
                </a:solidFill>
              </a:rPr>
              <a:t>My Word is true and this I vow:</a:t>
            </a:r>
          </a:p>
        </p:txBody>
      </p:sp>
      <p:pic>
        <p:nvPicPr>
          <p:cNvPr id="4" name="Picture 3">
            <a:extLst>
              <a:ext uri="{FF2B5EF4-FFF2-40B4-BE49-F238E27FC236}">
                <a16:creationId xmlns:a16="http://schemas.microsoft.com/office/drawing/2014/main" id="{A800A6FC-7FA0-4370-9FB7-0B3793F914C0}"/>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987213193"/>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I AM your God and I will make</a:t>
            </a:r>
          </a:p>
          <a:p>
            <a:pPr marL="342900" indent="-342900" algn="ctr" defTabSz="457200">
              <a:lnSpc>
                <a:spcPct val="100000"/>
              </a:lnSpc>
              <a:spcBef>
                <a:spcPct val="20000"/>
              </a:spcBef>
              <a:buNone/>
            </a:pPr>
            <a:r>
              <a:rPr lang="en-US" sz="3700" b="1" dirty="0">
                <a:solidFill>
                  <a:prstClr val="black"/>
                </a:solidFill>
              </a:rPr>
              <a:t>all wars to cease, all bows to break;</a:t>
            </a:r>
          </a:p>
          <a:p>
            <a:pPr marL="342900" indent="-342900" algn="ctr" defTabSz="457200">
              <a:lnSpc>
                <a:spcPct val="100000"/>
              </a:lnSpc>
              <a:spcBef>
                <a:spcPct val="20000"/>
              </a:spcBef>
              <a:buNone/>
            </a:pPr>
            <a:r>
              <a:rPr lang="en-US" sz="3700" b="1" dirty="0">
                <a:solidFill>
                  <a:prstClr val="black"/>
                </a:solidFill>
              </a:rPr>
              <a:t>The nations of the world I claim</a:t>
            </a:r>
          </a:p>
          <a:p>
            <a:pPr marL="342900" indent="-342900" algn="ctr" defTabSz="457200">
              <a:lnSpc>
                <a:spcPct val="100000"/>
              </a:lnSpc>
              <a:spcBef>
                <a:spcPct val="20000"/>
              </a:spcBef>
              <a:buNone/>
            </a:pPr>
            <a:r>
              <a:rPr lang="en-US" sz="3700" b="1" dirty="0">
                <a:solidFill>
                  <a:prstClr val="black"/>
                </a:solidFill>
              </a:rPr>
              <a:t>and all the earth </a:t>
            </a:r>
          </a:p>
          <a:p>
            <a:pPr marL="342900" indent="-342900" algn="ctr" defTabSz="457200">
              <a:lnSpc>
                <a:spcPct val="100000"/>
              </a:lnSpc>
              <a:spcBef>
                <a:spcPct val="20000"/>
              </a:spcBef>
              <a:buNone/>
            </a:pPr>
            <a:r>
              <a:rPr lang="en-US" sz="3700" b="1" dirty="0">
                <a:solidFill>
                  <a:prstClr val="black"/>
                </a:solidFill>
              </a:rPr>
              <a:t>will praise My name!”</a:t>
            </a:r>
          </a:p>
        </p:txBody>
      </p:sp>
      <p:pic>
        <p:nvPicPr>
          <p:cNvPr id="4" name="Picture 3">
            <a:extLst>
              <a:ext uri="{FF2B5EF4-FFF2-40B4-BE49-F238E27FC236}">
                <a16:creationId xmlns:a16="http://schemas.microsoft.com/office/drawing/2014/main" id="{CDD53A85-6C09-42E9-A135-15A33E7BB559}"/>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209191379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Melt the clouds of sin and sadness,</a:t>
            </a:r>
          </a:p>
          <a:p>
            <a:pPr marL="342900" indent="-342900" algn="ctr" defTabSz="457200">
              <a:lnSpc>
                <a:spcPct val="100000"/>
              </a:lnSpc>
              <a:spcBef>
                <a:spcPct val="20000"/>
              </a:spcBef>
              <a:buNone/>
            </a:pPr>
            <a:r>
              <a:rPr lang="en-US" sz="3700" b="1" dirty="0">
                <a:solidFill>
                  <a:prstClr val="black"/>
                </a:solidFill>
              </a:rPr>
              <a:t>Drive the gloom of doubt away.</a:t>
            </a:r>
          </a:p>
          <a:p>
            <a:pPr marL="342900" indent="-342900" algn="ctr" defTabSz="457200">
              <a:lnSpc>
                <a:spcPct val="100000"/>
              </a:lnSpc>
              <a:spcBef>
                <a:spcPct val="20000"/>
              </a:spcBef>
              <a:buNone/>
            </a:pPr>
            <a:r>
              <a:rPr lang="en-US" sz="3700" b="1" dirty="0">
                <a:solidFill>
                  <a:prstClr val="black"/>
                </a:solidFill>
              </a:rPr>
              <a:t>Giver of immortal gladness,</a:t>
            </a:r>
          </a:p>
          <a:p>
            <a:pPr marL="342900" indent="-342900" algn="ctr" defTabSz="457200">
              <a:lnSpc>
                <a:spcPct val="100000"/>
              </a:lnSpc>
              <a:spcBef>
                <a:spcPct val="20000"/>
              </a:spcBef>
              <a:buNone/>
            </a:pPr>
            <a:r>
              <a:rPr lang="en-US" sz="3700" b="1" dirty="0">
                <a:solidFill>
                  <a:prstClr val="black"/>
                </a:solidFill>
              </a:rPr>
              <a:t>Fill us with the light of day.</a:t>
            </a:r>
          </a:p>
        </p:txBody>
      </p:sp>
      <p:pic>
        <p:nvPicPr>
          <p:cNvPr id="4" name="Picture 3">
            <a:extLst>
              <a:ext uri="{FF2B5EF4-FFF2-40B4-BE49-F238E27FC236}">
                <a16:creationId xmlns:a16="http://schemas.microsoft.com/office/drawing/2014/main" id="{669B1CA6-B928-4931-8531-5C559914F8BC}"/>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756455524"/>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961151" y="1170432"/>
            <a:ext cx="7882402"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To God the Father we now raise</a:t>
            </a:r>
          </a:p>
          <a:p>
            <a:pPr marL="342900" indent="-342900" algn="ctr" defTabSz="457200">
              <a:lnSpc>
                <a:spcPct val="100000"/>
              </a:lnSpc>
              <a:spcBef>
                <a:spcPct val="20000"/>
              </a:spcBef>
              <a:buNone/>
            </a:pPr>
            <a:r>
              <a:rPr lang="en-US" sz="3700" b="1" dirty="0">
                <a:solidFill>
                  <a:prstClr val="black"/>
                </a:solidFill>
              </a:rPr>
              <a:t>our songs of thanks and endless praise;</a:t>
            </a:r>
          </a:p>
          <a:p>
            <a:pPr marL="342900" indent="-342900" algn="ctr" defTabSz="457200">
              <a:lnSpc>
                <a:spcPct val="100000"/>
              </a:lnSpc>
              <a:spcBef>
                <a:spcPct val="20000"/>
              </a:spcBef>
              <a:buNone/>
            </a:pPr>
            <a:r>
              <a:rPr lang="en-US" sz="3700" b="1" dirty="0">
                <a:solidFill>
                  <a:prstClr val="black"/>
                </a:solidFill>
              </a:rPr>
              <a:t>To God the Son, our risen Lord,</a:t>
            </a:r>
          </a:p>
          <a:p>
            <a:pPr marL="342900" indent="-342900" algn="ctr" defTabSz="457200">
              <a:lnSpc>
                <a:spcPct val="100000"/>
              </a:lnSpc>
              <a:spcBef>
                <a:spcPct val="20000"/>
              </a:spcBef>
              <a:buNone/>
            </a:pPr>
            <a:r>
              <a:rPr lang="en-US" sz="3700" b="1" dirty="0">
                <a:solidFill>
                  <a:prstClr val="black"/>
                </a:solidFill>
              </a:rPr>
              <a:t>all honor, glory, we accord;</a:t>
            </a:r>
          </a:p>
        </p:txBody>
      </p:sp>
      <p:sp>
        <p:nvSpPr>
          <p:cNvPr id="4" name="Isosceles Triangle 3">
            <a:extLst>
              <a:ext uri="{FF2B5EF4-FFF2-40B4-BE49-F238E27FC236}">
                <a16:creationId xmlns:a16="http://schemas.microsoft.com/office/drawing/2014/main" id="{9FD365C1-05E5-4258-9181-E6FCEE64811D}"/>
              </a:ext>
            </a:extLst>
          </p:cNvPr>
          <p:cNvSpPr/>
          <p:nvPr/>
        </p:nvSpPr>
        <p:spPr>
          <a:xfrm>
            <a:off x="1287999" y="1325880"/>
            <a:ext cx="413675" cy="356616"/>
          </a:xfrm>
          <a:prstGeom prst="triangle">
            <a:avLst/>
          </a:prstGeom>
          <a:solidFill>
            <a:schemeClr val="bg1"/>
          </a:solidFill>
          <a:ln w="38100">
            <a:solidFill>
              <a:schemeClr val="tx1"/>
            </a:solidFill>
          </a:ln>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pic>
        <p:nvPicPr>
          <p:cNvPr id="5" name="Picture 4">
            <a:extLst>
              <a:ext uri="{FF2B5EF4-FFF2-40B4-BE49-F238E27FC236}">
                <a16:creationId xmlns:a16="http://schemas.microsoft.com/office/drawing/2014/main" id="{618A43BA-5E60-4AC4-811F-315506FD6587}"/>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489898944"/>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To God the Spirit we bring laud,</a:t>
            </a:r>
          </a:p>
          <a:p>
            <a:pPr marL="342900" indent="-342900" algn="ctr" defTabSz="457200">
              <a:lnSpc>
                <a:spcPct val="100000"/>
              </a:lnSpc>
              <a:spcBef>
                <a:spcPct val="20000"/>
              </a:spcBef>
              <a:buNone/>
            </a:pPr>
            <a:r>
              <a:rPr lang="en-US" sz="3700" b="1" dirty="0">
                <a:solidFill>
                  <a:prstClr val="black"/>
                </a:solidFill>
              </a:rPr>
              <a:t>who brought us to our faith in God;</a:t>
            </a:r>
          </a:p>
          <a:p>
            <a:pPr marL="342900" indent="-342900" algn="ctr" defTabSz="457200">
              <a:lnSpc>
                <a:spcPct val="100000"/>
              </a:lnSpc>
              <a:spcBef>
                <a:spcPct val="20000"/>
              </a:spcBef>
              <a:buNone/>
            </a:pPr>
            <a:r>
              <a:rPr lang="en-US" sz="3700" b="1" dirty="0">
                <a:solidFill>
                  <a:prstClr val="black"/>
                </a:solidFill>
              </a:rPr>
              <a:t>So let us all, with hearts aflame,</a:t>
            </a:r>
          </a:p>
          <a:p>
            <a:pPr marL="342900" indent="-342900" algn="ctr" defTabSz="457200">
              <a:lnSpc>
                <a:spcPct val="100000"/>
              </a:lnSpc>
              <a:spcBef>
                <a:spcPct val="20000"/>
              </a:spcBef>
              <a:buNone/>
            </a:pPr>
            <a:r>
              <a:rPr lang="en-US" sz="3700" b="1" dirty="0">
                <a:solidFill>
                  <a:prstClr val="black"/>
                </a:solidFill>
              </a:rPr>
              <a:t>The real and present God proclaim!</a:t>
            </a:r>
          </a:p>
        </p:txBody>
      </p:sp>
      <p:pic>
        <p:nvPicPr>
          <p:cNvPr id="4" name="Picture 3">
            <a:extLst>
              <a:ext uri="{FF2B5EF4-FFF2-40B4-BE49-F238E27FC236}">
                <a16:creationId xmlns:a16="http://schemas.microsoft.com/office/drawing/2014/main" id="{2C8249E6-37E0-4B1E-9B0A-901D15D2F9C0}"/>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1364807846"/>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3520440"/>
            <a:ext cx="7475823" cy="2161902"/>
          </a:xfrm>
        </p:spPr>
        <p:txBody>
          <a:bodyPr>
            <a:normAutofit/>
          </a:bodyPr>
          <a:lstStyle/>
          <a:p>
            <a:pPr marL="0" indent="0" algn="ctr" defTabSz="457200">
              <a:lnSpc>
                <a:spcPct val="100000"/>
              </a:lnSpc>
              <a:spcBef>
                <a:spcPct val="20000"/>
              </a:spcBef>
              <a:buNone/>
            </a:pPr>
            <a:r>
              <a:rPr lang="en-US" sz="1200" dirty="0">
                <a:solidFill>
                  <a:prstClr val="black"/>
                </a:solidFill>
              </a:rPr>
              <a:t>Responsive Prayer 2 from </a:t>
            </a:r>
            <a:r>
              <a:rPr lang="en-US" sz="1200" i="1" dirty="0">
                <a:solidFill>
                  <a:prstClr val="black"/>
                </a:solidFill>
              </a:rPr>
              <a:t>Lutheran Service Book</a:t>
            </a:r>
            <a:r>
              <a:rPr lang="en-US" sz="1200" dirty="0">
                <a:solidFill>
                  <a:prstClr val="black"/>
                </a:solidFill>
              </a:rPr>
              <a:t>.</a:t>
            </a:r>
          </a:p>
          <a:p>
            <a:pPr marL="0" indent="0" algn="ctr" defTabSz="457200">
              <a:lnSpc>
                <a:spcPct val="100000"/>
              </a:lnSpc>
              <a:spcBef>
                <a:spcPct val="20000"/>
              </a:spcBef>
              <a:buNone/>
            </a:pPr>
            <a:r>
              <a:rPr lang="en-US" sz="1200" dirty="0">
                <a:solidFill>
                  <a:prstClr val="black"/>
                </a:solidFill>
              </a:rPr>
              <a:t>Unless otherwise indicated, all Scripture quotations are from the ESV® Bible (The Holy Bible, English Standard Version®), copyright © 2001 by Crossway Bibles, a publishing ministry of Good News Publishers. Used by permission. All rights reserved.</a:t>
            </a:r>
          </a:p>
          <a:p>
            <a:pPr marL="0" indent="0" algn="ctr" defTabSz="457200">
              <a:lnSpc>
                <a:spcPct val="100000"/>
              </a:lnSpc>
              <a:spcBef>
                <a:spcPct val="20000"/>
              </a:spcBef>
              <a:buNone/>
            </a:pPr>
            <a:endParaRPr lang="en-US" sz="1200" dirty="0">
              <a:solidFill>
                <a:prstClr val="black"/>
              </a:solidFill>
            </a:endParaRPr>
          </a:p>
          <a:p>
            <a:pPr marL="0" indent="0" algn="ctr" defTabSz="457200">
              <a:lnSpc>
                <a:spcPct val="100000"/>
              </a:lnSpc>
              <a:spcBef>
                <a:spcPct val="20000"/>
              </a:spcBef>
              <a:buNone/>
            </a:pPr>
            <a:r>
              <a:rPr lang="en-US" sz="1200" dirty="0">
                <a:solidFill>
                  <a:prstClr val="black"/>
                </a:solidFill>
              </a:rPr>
              <a:t>Hymn texts with the abbreviation LSB are from </a:t>
            </a:r>
            <a:r>
              <a:rPr lang="en-US" sz="1200" i="1" dirty="0">
                <a:solidFill>
                  <a:prstClr val="black"/>
                </a:solidFill>
              </a:rPr>
              <a:t>Lutheran Service Book</a:t>
            </a:r>
            <a:r>
              <a:rPr lang="en-US" sz="1200" dirty="0">
                <a:solidFill>
                  <a:prstClr val="black"/>
                </a:solidFill>
              </a:rPr>
              <a:t>, copyright © 2006 Concordia Publishing House. All rights reserved. Texts with the abbreviation LSB Agenda are from </a:t>
            </a:r>
            <a:r>
              <a:rPr lang="en-US" sz="1200" i="1" dirty="0">
                <a:solidFill>
                  <a:prstClr val="black"/>
                </a:solidFill>
              </a:rPr>
              <a:t>Lutheran Service Book: Agenda</a:t>
            </a:r>
            <a:r>
              <a:rPr lang="en-US" sz="1200" dirty="0">
                <a:solidFill>
                  <a:prstClr val="black"/>
                </a:solidFill>
              </a:rPr>
              <a:t>, copyright © 2006 Concordia Publishing House. All rights reserved. Used by permission: </a:t>
            </a:r>
            <a:r>
              <a:rPr lang="en-US" sz="1200" i="1" dirty="0">
                <a:solidFill>
                  <a:prstClr val="black"/>
                </a:solidFill>
              </a:rPr>
              <a:t>LSB</a:t>
            </a:r>
            <a:r>
              <a:rPr lang="en-US" sz="1200" dirty="0">
                <a:solidFill>
                  <a:prstClr val="black"/>
                </a:solidFill>
              </a:rPr>
              <a:t> Hymn License .NET, no. 100013024.</a:t>
            </a:r>
          </a:p>
          <a:p>
            <a:pPr marL="0" indent="0" algn="ctr" defTabSz="457200">
              <a:lnSpc>
                <a:spcPct val="100000"/>
              </a:lnSpc>
              <a:spcBef>
                <a:spcPct val="20000"/>
              </a:spcBef>
              <a:buNone/>
            </a:pPr>
            <a:endParaRPr lang="en-US" sz="1200" dirty="0">
              <a:solidFill>
                <a:prstClr val="black"/>
              </a:solidFill>
            </a:endParaRPr>
          </a:p>
          <a:p>
            <a:pPr marL="0" indent="0" algn="ctr" defTabSz="457200">
              <a:lnSpc>
                <a:spcPct val="100000"/>
              </a:lnSpc>
              <a:spcBef>
                <a:spcPct val="20000"/>
              </a:spcBef>
              <a:buNone/>
            </a:pPr>
            <a:r>
              <a:rPr lang="en-US" sz="1200" dirty="0">
                <a:solidFill>
                  <a:prstClr val="black"/>
                </a:solidFill>
              </a:rPr>
              <a:t>“Our God is Real and Present Here” copyright © 2018 Dr. Jeffrey Burkart.</a:t>
            </a:r>
          </a:p>
        </p:txBody>
      </p:sp>
      <p:pic>
        <p:nvPicPr>
          <p:cNvPr id="4" name="Picture 3">
            <a:extLst>
              <a:ext uri="{FF2B5EF4-FFF2-40B4-BE49-F238E27FC236}">
                <a16:creationId xmlns:a16="http://schemas.microsoft.com/office/drawing/2014/main" id="{B5A93EC9-F2A2-45B5-B15F-12087380275B}"/>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4232402433"/>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a:extLst>
              <a:ext uri="{FF2B5EF4-FFF2-40B4-BE49-F238E27FC236}">
                <a16:creationId xmlns:a16="http://schemas.microsoft.com/office/drawing/2014/main" id="{5A96C243-9155-3848-9AA8-3E3D5198C34E}"/>
              </a:ext>
            </a:extLst>
          </p:cNvPr>
          <p:cNvPicPr>
            <a:picLocks noChangeAspect="1"/>
          </p:cNvPicPr>
          <p:nvPr/>
        </p:nvPicPr>
        <p:blipFill>
          <a:blip r:embed="rId2"/>
          <a:stretch>
            <a:fillRect/>
          </a:stretch>
        </p:blipFill>
        <p:spPr>
          <a:xfrm>
            <a:off x="225605" y="6066952"/>
            <a:ext cx="1849777" cy="676748"/>
          </a:xfrm>
          <a:prstGeom prst="rect">
            <a:avLst/>
          </a:prstGeom>
        </p:spPr>
      </p:pic>
    </p:spTree>
    <p:extLst>
      <p:ext uri="{BB962C8B-B14F-4D97-AF65-F5344CB8AC3E}">
        <p14:creationId xmlns:p14="http://schemas.microsoft.com/office/powerpoint/2010/main" val="3998445216"/>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714376984"/>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C188F4A5-A362-2B49-B445-90FD093E7818}"/>
              </a:ext>
            </a:extLst>
          </p:cNvPr>
          <p:cNvSpPr>
            <a:spLocks noGrp="1"/>
          </p:cNvSpPr>
          <p:nvPr>
            <p:ph type="ctrTitle"/>
          </p:nvPr>
        </p:nvSpPr>
        <p:spPr/>
        <p:txBody>
          <a:bodyPr/>
          <a:lstStyle/>
          <a:p>
            <a:endParaRPr lang="en-US"/>
          </a:p>
        </p:txBody>
      </p:sp>
      <p:sp>
        <p:nvSpPr>
          <p:cNvPr id="5" name="Subtitle 4">
            <a:extLst>
              <a:ext uri="{FF2B5EF4-FFF2-40B4-BE49-F238E27FC236}">
                <a16:creationId xmlns:a16="http://schemas.microsoft.com/office/drawing/2014/main" id="{C0F05795-EB87-6E4B-89A9-9185A941D823}"/>
              </a:ext>
            </a:extLst>
          </p:cNvPr>
          <p:cNvSpPr>
            <a:spLocks noGrp="1"/>
          </p:cNvSpPr>
          <p:nvPr>
            <p:ph type="subTitle" idx="1"/>
          </p:nvPr>
        </p:nvSpPr>
        <p:spPr/>
        <p:txBody>
          <a:bodyPr/>
          <a:lstStyle/>
          <a:p>
            <a:endParaRPr lang="en-US"/>
          </a:p>
        </p:txBody>
      </p:sp>
      <p:pic>
        <p:nvPicPr>
          <p:cNvPr id="7" name="Picture 6">
            <a:extLst>
              <a:ext uri="{FF2B5EF4-FFF2-40B4-BE49-F238E27FC236}">
                <a16:creationId xmlns:a16="http://schemas.microsoft.com/office/drawing/2014/main" id="{6B03E450-42BD-BB49-9D1B-E36762C09186}"/>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42169967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960121" y="1170432"/>
            <a:ext cx="7799832"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All Thy works with joy surround Thee,</a:t>
            </a:r>
          </a:p>
          <a:p>
            <a:pPr marL="342900" indent="-342900" algn="ctr" defTabSz="457200">
              <a:lnSpc>
                <a:spcPct val="100000"/>
              </a:lnSpc>
              <a:spcBef>
                <a:spcPct val="20000"/>
              </a:spcBef>
              <a:buNone/>
            </a:pPr>
            <a:r>
              <a:rPr lang="en-US" sz="3700" b="1" dirty="0">
                <a:solidFill>
                  <a:prstClr val="black"/>
                </a:solidFill>
              </a:rPr>
              <a:t>Earth and </a:t>
            </a:r>
            <a:r>
              <a:rPr lang="en-US" sz="3700" b="1" dirty="0" err="1">
                <a:solidFill>
                  <a:prstClr val="black"/>
                </a:solidFill>
              </a:rPr>
              <a:t>heav’n</a:t>
            </a:r>
            <a:r>
              <a:rPr lang="en-US" sz="3700" b="1" dirty="0">
                <a:solidFill>
                  <a:prstClr val="black"/>
                </a:solidFill>
              </a:rPr>
              <a:t> reflect Thy rays,</a:t>
            </a:r>
          </a:p>
          <a:p>
            <a:pPr marL="342900" indent="-342900" algn="ctr" defTabSz="457200">
              <a:lnSpc>
                <a:spcPct val="100000"/>
              </a:lnSpc>
              <a:spcBef>
                <a:spcPct val="20000"/>
              </a:spcBef>
              <a:buNone/>
            </a:pPr>
            <a:r>
              <a:rPr lang="en-US" sz="3700" b="1" dirty="0">
                <a:solidFill>
                  <a:prstClr val="black"/>
                </a:solidFill>
              </a:rPr>
              <a:t>Stars and angels sing around Thee,</a:t>
            </a:r>
          </a:p>
          <a:p>
            <a:pPr marL="342900" indent="-342900" algn="ctr" defTabSz="457200">
              <a:lnSpc>
                <a:spcPct val="100000"/>
              </a:lnSpc>
              <a:spcBef>
                <a:spcPct val="20000"/>
              </a:spcBef>
              <a:buNone/>
            </a:pPr>
            <a:r>
              <a:rPr lang="en-US" sz="3700" b="1" dirty="0">
                <a:solidFill>
                  <a:prstClr val="black"/>
                </a:solidFill>
              </a:rPr>
              <a:t>Center of unbroken praise.</a:t>
            </a:r>
          </a:p>
        </p:txBody>
      </p:sp>
      <p:pic>
        <p:nvPicPr>
          <p:cNvPr id="4" name="Picture 3">
            <a:extLst>
              <a:ext uri="{FF2B5EF4-FFF2-40B4-BE49-F238E27FC236}">
                <a16:creationId xmlns:a16="http://schemas.microsoft.com/office/drawing/2014/main" id="{F6B4FD40-5AA8-439A-99A9-056242263291}"/>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01802917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Field and forest, vale and mountain, </a:t>
            </a:r>
          </a:p>
          <a:p>
            <a:pPr marL="342900" indent="-342900" algn="ctr" defTabSz="457200">
              <a:lnSpc>
                <a:spcPct val="100000"/>
              </a:lnSpc>
              <a:spcBef>
                <a:spcPct val="20000"/>
              </a:spcBef>
              <a:buNone/>
            </a:pPr>
            <a:r>
              <a:rPr lang="en-US" sz="3700" b="1" dirty="0" err="1">
                <a:solidFill>
                  <a:prstClr val="black"/>
                </a:solidFill>
              </a:rPr>
              <a:t>Flow’ry</a:t>
            </a:r>
            <a:r>
              <a:rPr lang="en-US" sz="3700" b="1" dirty="0">
                <a:solidFill>
                  <a:prstClr val="black"/>
                </a:solidFill>
              </a:rPr>
              <a:t> meadow, flashing sea,</a:t>
            </a:r>
          </a:p>
          <a:p>
            <a:pPr marL="342900" indent="-342900" algn="ctr" defTabSz="457200">
              <a:lnSpc>
                <a:spcPct val="100000"/>
              </a:lnSpc>
              <a:spcBef>
                <a:spcPct val="20000"/>
              </a:spcBef>
              <a:buNone/>
            </a:pPr>
            <a:r>
              <a:rPr lang="en-US" sz="3700" b="1" dirty="0">
                <a:solidFill>
                  <a:prstClr val="black"/>
                </a:solidFill>
              </a:rPr>
              <a:t>Chanting bird, and flowing fountain</a:t>
            </a:r>
          </a:p>
          <a:p>
            <a:pPr marL="342900" indent="-342900" algn="ctr" defTabSz="457200">
              <a:lnSpc>
                <a:spcPct val="100000"/>
              </a:lnSpc>
              <a:spcBef>
                <a:spcPct val="20000"/>
              </a:spcBef>
              <a:buNone/>
            </a:pPr>
            <a:r>
              <a:rPr lang="en-US" sz="3700" b="1" dirty="0">
                <a:solidFill>
                  <a:prstClr val="black"/>
                </a:solidFill>
              </a:rPr>
              <a:t>Call us to rejoice in Thee.</a:t>
            </a:r>
          </a:p>
        </p:txBody>
      </p:sp>
      <p:pic>
        <p:nvPicPr>
          <p:cNvPr id="4" name="Picture 3">
            <a:extLst>
              <a:ext uri="{FF2B5EF4-FFF2-40B4-BE49-F238E27FC236}">
                <a16:creationId xmlns:a16="http://schemas.microsoft.com/office/drawing/2014/main" id="{77264B39-AAD9-4C41-9DE1-667CBC442D90}"/>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33602689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E6C56C5-6469-453D-B2CA-02FD72F76433}"/>
              </a:ext>
            </a:extLst>
          </p:cNvPr>
          <p:cNvSpPr>
            <a:spLocks noGrp="1"/>
          </p:cNvSpPr>
          <p:nvPr>
            <p:ph sz="half" idx="1"/>
          </p:nvPr>
        </p:nvSpPr>
        <p:spPr>
          <a:xfrm>
            <a:off x="1039529" y="1170432"/>
            <a:ext cx="7475823" cy="3282696"/>
          </a:xfrm>
        </p:spPr>
        <p:txBody>
          <a:bodyPr>
            <a:noAutofit/>
          </a:bodyPr>
          <a:lstStyle/>
          <a:p>
            <a:pPr marL="342900" indent="-342900" algn="ctr" defTabSz="457200">
              <a:lnSpc>
                <a:spcPct val="100000"/>
              </a:lnSpc>
              <a:spcBef>
                <a:spcPct val="20000"/>
              </a:spcBef>
              <a:buNone/>
            </a:pPr>
            <a:r>
              <a:rPr lang="en-US" sz="3700" b="1" dirty="0">
                <a:solidFill>
                  <a:prstClr val="black"/>
                </a:solidFill>
              </a:rPr>
              <a:t>Thou art giving and forgiving,</a:t>
            </a:r>
          </a:p>
          <a:p>
            <a:pPr marL="342900" indent="-342900" algn="ctr" defTabSz="457200">
              <a:lnSpc>
                <a:spcPct val="100000"/>
              </a:lnSpc>
              <a:spcBef>
                <a:spcPct val="20000"/>
              </a:spcBef>
              <a:buNone/>
            </a:pPr>
            <a:r>
              <a:rPr lang="en-US" sz="3700" b="1" dirty="0">
                <a:solidFill>
                  <a:prstClr val="black"/>
                </a:solidFill>
              </a:rPr>
              <a:t>Ever blessing, ever blest,</a:t>
            </a:r>
          </a:p>
          <a:p>
            <a:pPr marL="342900" indent="-342900" algn="ctr" defTabSz="457200">
              <a:lnSpc>
                <a:spcPct val="100000"/>
              </a:lnSpc>
              <a:spcBef>
                <a:spcPct val="20000"/>
              </a:spcBef>
              <a:buNone/>
            </a:pPr>
            <a:r>
              <a:rPr lang="en-US" sz="3700" b="1" dirty="0">
                <a:solidFill>
                  <a:prstClr val="black"/>
                </a:solidFill>
              </a:rPr>
              <a:t>Wellspring of the joy of living,</a:t>
            </a:r>
          </a:p>
          <a:p>
            <a:pPr marL="342900" indent="-342900" algn="ctr" defTabSz="457200">
              <a:lnSpc>
                <a:spcPct val="100000"/>
              </a:lnSpc>
              <a:spcBef>
                <a:spcPct val="20000"/>
              </a:spcBef>
              <a:buNone/>
            </a:pPr>
            <a:r>
              <a:rPr lang="en-US" sz="3700" b="1" dirty="0">
                <a:solidFill>
                  <a:prstClr val="black"/>
                </a:solidFill>
              </a:rPr>
              <a:t>Ocean depth of happy rest!</a:t>
            </a:r>
          </a:p>
        </p:txBody>
      </p:sp>
      <p:sp>
        <p:nvSpPr>
          <p:cNvPr id="2" name="Isosceles Triangle 1">
            <a:extLst>
              <a:ext uri="{FF2B5EF4-FFF2-40B4-BE49-F238E27FC236}">
                <a16:creationId xmlns:a16="http://schemas.microsoft.com/office/drawing/2014/main" id="{7F4561A8-6C76-4C60-8610-A44B72DAE19A}"/>
              </a:ext>
            </a:extLst>
          </p:cNvPr>
          <p:cNvSpPr/>
          <p:nvPr/>
        </p:nvSpPr>
        <p:spPr>
          <a:xfrm>
            <a:off x="1362456" y="1325880"/>
            <a:ext cx="413675" cy="356616"/>
          </a:xfrm>
          <a:prstGeom prst="triangle">
            <a:avLst/>
          </a:prstGeom>
          <a:solidFill>
            <a:schemeClr val="bg1"/>
          </a:solidFill>
          <a:ln w="38100">
            <a:solidFill>
              <a:schemeClr val="tx1"/>
            </a:solidFill>
          </a:ln>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pic>
        <p:nvPicPr>
          <p:cNvPr id="4" name="Picture 3">
            <a:extLst>
              <a:ext uri="{FF2B5EF4-FFF2-40B4-BE49-F238E27FC236}">
                <a16:creationId xmlns:a16="http://schemas.microsoft.com/office/drawing/2014/main" id="{C8EBF3D9-8F15-41A8-A915-C946A0B874A8}"/>
              </a:ext>
            </a:extLst>
          </p:cNvPr>
          <p:cNvPicPr>
            <a:picLocks noChangeAspect="1"/>
          </p:cNvPicPr>
          <p:nvPr/>
        </p:nvPicPr>
        <p:blipFill>
          <a:blip r:embed="rId2"/>
          <a:stretch>
            <a:fillRect/>
          </a:stretch>
        </p:blipFill>
        <p:spPr>
          <a:xfrm>
            <a:off x="359169" y="6005307"/>
            <a:ext cx="1849777" cy="676748"/>
          </a:xfrm>
          <a:prstGeom prst="rect">
            <a:avLst/>
          </a:prstGeom>
        </p:spPr>
      </p:pic>
    </p:spTree>
    <p:extLst>
      <p:ext uri="{BB962C8B-B14F-4D97-AF65-F5344CB8AC3E}">
        <p14:creationId xmlns:p14="http://schemas.microsoft.com/office/powerpoint/2010/main" val="4280320865"/>
      </p:ext>
    </p:extLst>
  </p:cSld>
  <p:clrMapOvr>
    <a:masterClrMapping/>
  </p:clrMapOvr>
</p:sld>
</file>

<file path=ppt/theme/theme1.xml><?xml version="1.0" encoding="utf-8"?>
<a:theme xmlns:a="http://schemas.openxmlformats.org/drawingml/2006/main" name="Custom Design">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Custom Design">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326</TotalTime>
  <Words>2147</Words>
  <Application>Microsoft Office PowerPoint</Application>
  <PresentationFormat>On-screen Show (4:3)</PresentationFormat>
  <Paragraphs>212</Paragraphs>
  <Slides>65</Slides>
  <Notes>1</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65</vt:i4>
      </vt:variant>
    </vt:vector>
  </HeadingPairs>
  <TitlesOfParts>
    <vt:vector size="71" baseType="lpstr">
      <vt:lpstr>Arial</vt:lpstr>
      <vt:lpstr>Calibri</vt:lpstr>
      <vt:lpstr>Calibri Light</vt:lpstr>
      <vt:lpstr>Cambria</vt:lpstr>
      <vt:lpstr>Custom Design</vt:lpstr>
      <vt:lpstr>1_Custom Design</vt:lpstr>
      <vt:lpstr>PowerPoint Presentation</vt:lpstr>
      <vt:lpstr>Opening</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First Reading</vt:lpstr>
      <vt:lpstr>PowerPoint Presentation</vt:lpstr>
      <vt:lpstr>PowerPoint Presentation</vt:lpstr>
      <vt:lpstr>PowerPoint Presentation</vt:lpstr>
      <vt:lpstr>Second Reading</vt:lpstr>
      <vt:lpstr>PowerPoint Presentation</vt:lpstr>
      <vt:lpstr>PowerPoint Presentation</vt:lpstr>
      <vt:lpstr>PowerPoint Presentation</vt:lpstr>
      <vt:lpstr>Third Reading</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Kyrie</vt:lpstr>
      <vt:lpstr>Lord’s Prayer</vt:lpstr>
      <vt:lpstr>PowerPoint Presentation</vt:lpstr>
      <vt:lpstr>PowerPoint Presentation</vt:lpstr>
      <vt:lpstr>Apostles’ Creed</vt:lpstr>
      <vt:lpstr>PowerPoint Presentation</vt:lpstr>
      <vt:lpstr>PowerPoint Presentation</vt:lpstr>
      <vt:lpstr>PowerPoint Presentation</vt:lpstr>
      <vt:lpstr>Collects</vt:lpstr>
      <vt:lpstr>PowerPoint Presentation</vt:lpstr>
      <vt:lpstr>Collects</vt:lpstr>
      <vt:lpstr>PowerPoint Presentation</vt:lpstr>
      <vt:lpstr>Collects</vt:lpstr>
      <vt:lpstr>PowerPoint Presentation</vt:lpstr>
      <vt:lpstr>Collects</vt:lpstr>
      <vt:lpstr>PowerPoint Presentation</vt:lpstr>
      <vt:lpstr>Morning Prayer</vt:lpstr>
      <vt:lpstr>PowerPoint Presentation</vt:lpstr>
      <vt:lpstr>PowerPoint Presentation</vt:lpstr>
      <vt:lpstr>Blessing</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The Lutheran Church-Missouri Synod</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Chrissy Thomas</dc:creator>
  <cp:lastModifiedBy>McBurney, Jennifer</cp:lastModifiedBy>
  <cp:revision>36</cp:revision>
  <dcterms:created xsi:type="dcterms:W3CDTF">2015-07-10T20:33:27Z</dcterms:created>
  <dcterms:modified xsi:type="dcterms:W3CDTF">2019-01-08T16:25:21Z</dcterms:modified>
</cp:coreProperties>
</file>

<file path=docProps/thumbnail.jpeg>
</file>