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8" r:id="rId2"/>
  </p:sldMasterIdLst>
  <p:notesMasterIdLst>
    <p:notesMasterId r:id="rId78"/>
  </p:notesMasterIdLst>
  <p:handoutMasterIdLst>
    <p:handoutMasterId r:id="rId79"/>
  </p:handoutMasterIdLst>
  <p:sldIdLst>
    <p:sldId id="256" r:id="rId3"/>
    <p:sldId id="258" r:id="rId4"/>
    <p:sldId id="259" r:id="rId5"/>
    <p:sldId id="260" r:id="rId6"/>
    <p:sldId id="261" r:id="rId7"/>
    <p:sldId id="315" r:id="rId8"/>
    <p:sldId id="316" r:id="rId9"/>
    <p:sldId id="317" r:id="rId10"/>
    <p:sldId id="318" r:id="rId11"/>
    <p:sldId id="319" r:id="rId12"/>
    <p:sldId id="262" r:id="rId13"/>
    <p:sldId id="263" r:id="rId14"/>
    <p:sldId id="302" r:id="rId15"/>
    <p:sldId id="303" r:id="rId16"/>
    <p:sldId id="304" r:id="rId17"/>
    <p:sldId id="264" r:id="rId18"/>
    <p:sldId id="265" r:id="rId19"/>
    <p:sldId id="266" r:id="rId20"/>
    <p:sldId id="305" r:id="rId21"/>
    <p:sldId id="306" r:id="rId22"/>
    <p:sldId id="267" r:id="rId23"/>
    <p:sldId id="268" r:id="rId24"/>
    <p:sldId id="269" r:id="rId25"/>
    <p:sldId id="307" r:id="rId26"/>
    <p:sldId id="270" r:id="rId27"/>
    <p:sldId id="271" r:id="rId28"/>
    <p:sldId id="272" r:id="rId29"/>
    <p:sldId id="308" r:id="rId30"/>
    <p:sldId id="309" r:id="rId31"/>
    <p:sldId id="310" r:id="rId32"/>
    <p:sldId id="311" r:id="rId33"/>
    <p:sldId id="312" r:id="rId34"/>
    <p:sldId id="313" r:id="rId35"/>
    <p:sldId id="314" r:id="rId36"/>
    <p:sldId id="273" r:id="rId37"/>
    <p:sldId id="274" r:id="rId38"/>
    <p:sldId id="275" r:id="rId39"/>
    <p:sldId id="276" r:id="rId40"/>
    <p:sldId id="277" r:id="rId41"/>
    <p:sldId id="278" r:id="rId42"/>
    <p:sldId id="279" r:id="rId43"/>
    <p:sldId id="280" r:id="rId44"/>
    <p:sldId id="281" r:id="rId45"/>
    <p:sldId id="282" r:id="rId46"/>
    <p:sldId id="283" r:id="rId47"/>
    <p:sldId id="284" r:id="rId48"/>
    <p:sldId id="285" r:id="rId49"/>
    <p:sldId id="286" r:id="rId50"/>
    <p:sldId id="287" r:id="rId51"/>
    <p:sldId id="288" r:id="rId52"/>
    <p:sldId id="289" r:id="rId53"/>
    <p:sldId id="290" r:id="rId54"/>
    <p:sldId id="291" r:id="rId55"/>
    <p:sldId id="292" r:id="rId56"/>
    <p:sldId id="293" r:id="rId57"/>
    <p:sldId id="294" r:id="rId58"/>
    <p:sldId id="295" r:id="rId59"/>
    <p:sldId id="320" r:id="rId60"/>
    <p:sldId id="321" r:id="rId61"/>
    <p:sldId id="322" r:id="rId62"/>
    <p:sldId id="323" r:id="rId63"/>
    <p:sldId id="324" r:id="rId64"/>
    <p:sldId id="325" r:id="rId65"/>
    <p:sldId id="326" r:id="rId66"/>
    <p:sldId id="327" r:id="rId67"/>
    <p:sldId id="328" r:id="rId68"/>
    <p:sldId id="329" r:id="rId69"/>
    <p:sldId id="330" r:id="rId70"/>
    <p:sldId id="296" r:id="rId71"/>
    <p:sldId id="331" r:id="rId72"/>
    <p:sldId id="332" r:id="rId73"/>
    <p:sldId id="297" r:id="rId74"/>
    <p:sldId id="300" r:id="rId75"/>
    <p:sldId id="301" r:id="rId76"/>
    <p:sldId id="298" r:id="rId7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5722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8" d="100"/>
          <a:sy n="108" d="100"/>
        </p:scale>
        <p:origin x="1704"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microsoft.com/office/2015/10/relationships/revisionInfo" Target="revisionInfo.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handoutMaster" Target="handoutMasters/handoutMaster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notesMaster" Target="notesMasters/notesMaster1.xml"/><Relationship Id="rId8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AA8548A-6287-EB45-B4B1-279259DFF25E}" type="datetimeFigureOut">
              <a:rPr lang="en-US" smtClean="0"/>
              <a:t>1/12/2018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6789809-EDAF-8548-B8E9-C670523A3E5D}" type="slidenum">
              <a:rPr lang="en-US" smtClean="0"/>
              <a:t>‹#›</a:t>
            </a:fld>
            <a:endParaRPr lang="en-US"/>
          </a:p>
        </p:txBody>
      </p:sp>
    </p:spTree>
    <p:extLst>
      <p:ext uri="{BB962C8B-B14F-4D97-AF65-F5344CB8AC3E}">
        <p14:creationId xmlns:p14="http://schemas.microsoft.com/office/powerpoint/2010/main" val="28702217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4CB76F-8D6E-3540-92B7-B361C279DD85}" type="datetimeFigureOut">
              <a:rPr lang="en-US" smtClean="0"/>
              <a:t>1/12/2018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344845-ACB1-A947-B39A-23726913DF8F}" type="slidenum">
              <a:rPr lang="en-US" smtClean="0"/>
              <a:t>‹#›</a:t>
            </a:fld>
            <a:endParaRPr lang="en-US"/>
          </a:p>
        </p:txBody>
      </p:sp>
    </p:spTree>
    <p:extLst>
      <p:ext uri="{BB962C8B-B14F-4D97-AF65-F5344CB8AC3E}">
        <p14:creationId xmlns:p14="http://schemas.microsoft.com/office/powerpoint/2010/main" val="410384771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FB24DD-EBFF-D542-8D80-C821ADCD46E3}" type="datetimeFigureOut">
              <a:rPr lang="en-US" smtClean="0"/>
              <a:t>1/12/2018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081088-55C5-A842-9337-49FFEDCCFBEA}" type="slidenum">
              <a:rPr lang="en-US" smtClean="0"/>
              <a:t>‹#›</a:t>
            </a:fld>
            <a:endParaRPr lang="en-US"/>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4069" y="5940556"/>
            <a:ext cx="1438016" cy="525590"/>
          </a:xfrm>
          <a:prstGeom prst="rect">
            <a:avLst/>
          </a:prstGeom>
        </p:spPr>
      </p:pic>
      <p:pic>
        <p:nvPicPr>
          <p:cNvPr id="6" name="Picture 5" descr="NLSW_inside slide 2018_2.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235440" cy="6926580"/>
          </a:xfrm>
          <a:prstGeom prst="rect">
            <a:avLst/>
          </a:prstGeom>
        </p:spPr>
      </p:pic>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4069" y="6084419"/>
            <a:ext cx="1438016" cy="525590"/>
          </a:xfrm>
          <a:prstGeom prst="rect">
            <a:avLst/>
          </a:prstGeom>
        </p:spPr>
      </p:pic>
    </p:spTree>
    <p:extLst>
      <p:ext uri="{BB962C8B-B14F-4D97-AF65-F5344CB8AC3E}">
        <p14:creationId xmlns:p14="http://schemas.microsoft.com/office/powerpoint/2010/main" val="29749334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EFB24DD-EBFF-D542-8D80-C821ADCD46E3}" type="datetimeFigureOut">
              <a:rPr lang="en-US" smtClean="0"/>
              <a:pPr/>
              <a:t>1/12/2018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8081088-55C5-A842-9337-49FFEDCCFBEA}" type="slidenum">
              <a:rPr lang="en-US" smtClean="0"/>
              <a:pPr/>
              <a:t>‹#›</a:t>
            </a:fld>
            <a:endParaRPr lang="en-US" dirty="0"/>
          </a:p>
        </p:txBody>
      </p:sp>
    </p:spTree>
    <p:extLst>
      <p:ext uri="{BB962C8B-B14F-4D97-AF65-F5344CB8AC3E}">
        <p14:creationId xmlns:p14="http://schemas.microsoft.com/office/powerpoint/2010/main" val="2821346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EFB24DD-EBFF-D542-8D80-C821ADCD46E3}" type="datetimeFigureOut">
              <a:rPr lang="en-US" smtClean="0"/>
              <a:pPr/>
              <a:t>1/12/2018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8081088-55C5-A842-9337-49FFEDCCFBEA}" type="slidenum">
              <a:rPr lang="en-US" smtClean="0"/>
              <a:pPr/>
              <a:t>‹#›</a:t>
            </a:fld>
            <a:endParaRPr lang="en-US" dirty="0"/>
          </a:p>
        </p:txBody>
      </p:sp>
    </p:spTree>
    <p:extLst>
      <p:ext uri="{BB962C8B-B14F-4D97-AF65-F5344CB8AC3E}">
        <p14:creationId xmlns:p14="http://schemas.microsoft.com/office/powerpoint/2010/main" val="4869057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EFB24DD-EBFF-D542-8D80-C821ADCD46E3}" type="datetimeFigureOut">
              <a:rPr lang="en-US" smtClean="0"/>
              <a:pPr/>
              <a:t>1/12/2018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8081088-55C5-A842-9337-49FFEDCCFBEA}" type="slidenum">
              <a:rPr lang="en-US" smtClean="0"/>
              <a:pPr/>
              <a:t>‹#›</a:t>
            </a:fld>
            <a:endParaRPr lang="en-US" dirty="0"/>
          </a:p>
        </p:txBody>
      </p:sp>
    </p:spTree>
    <p:extLst>
      <p:ext uri="{BB962C8B-B14F-4D97-AF65-F5344CB8AC3E}">
        <p14:creationId xmlns:p14="http://schemas.microsoft.com/office/powerpoint/2010/main" val="2535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EFB24DD-EBFF-D542-8D80-C821ADCD46E3}" type="datetimeFigureOut">
              <a:rPr lang="en-US" smtClean="0"/>
              <a:pPr/>
              <a:t>1/12/2018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8081088-55C5-A842-9337-49FFEDCCFBEA}" type="slidenum">
              <a:rPr lang="en-US" smtClean="0"/>
              <a:pPr/>
              <a:t>‹#›</a:t>
            </a:fld>
            <a:endParaRPr lang="en-US" dirty="0"/>
          </a:p>
        </p:txBody>
      </p:sp>
    </p:spTree>
    <p:extLst>
      <p:ext uri="{BB962C8B-B14F-4D97-AF65-F5344CB8AC3E}">
        <p14:creationId xmlns:p14="http://schemas.microsoft.com/office/powerpoint/2010/main" val="21200070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EFB24DD-EBFF-D542-8D80-C821ADCD46E3}" type="datetimeFigureOut">
              <a:rPr lang="en-US" smtClean="0"/>
              <a:pPr/>
              <a:t>1/12/2018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8081088-55C5-A842-9337-49FFEDCCFBEA}" type="slidenum">
              <a:rPr lang="en-US" smtClean="0"/>
              <a:pPr/>
              <a:t>‹#›</a:t>
            </a:fld>
            <a:endParaRPr lang="en-US" dirty="0"/>
          </a:p>
        </p:txBody>
      </p:sp>
    </p:spTree>
    <p:extLst>
      <p:ext uri="{BB962C8B-B14F-4D97-AF65-F5344CB8AC3E}">
        <p14:creationId xmlns:p14="http://schemas.microsoft.com/office/powerpoint/2010/main" val="11533752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EFB24DD-EBFF-D542-8D80-C821ADCD46E3}" type="datetimeFigureOut">
              <a:rPr lang="en-US" smtClean="0"/>
              <a:pPr/>
              <a:t>1/12/2018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8081088-55C5-A842-9337-49FFEDCCFBEA}" type="slidenum">
              <a:rPr lang="en-US" smtClean="0"/>
              <a:pPr/>
              <a:t>‹#›</a:t>
            </a:fld>
            <a:endParaRPr lang="en-US" dirty="0"/>
          </a:p>
        </p:txBody>
      </p:sp>
    </p:spTree>
    <p:extLst>
      <p:ext uri="{BB962C8B-B14F-4D97-AF65-F5344CB8AC3E}">
        <p14:creationId xmlns:p14="http://schemas.microsoft.com/office/powerpoint/2010/main" val="2449682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FB24DD-EBFF-D542-8D80-C821ADCD46E3}" type="datetimeFigureOut">
              <a:rPr lang="en-US" smtClean="0"/>
              <a:pPr/>
              <a:t>1/12/2018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8081088-55C5-A842-9337-49FFEDCCFBEA}" type="slidenum">
              <a:rPr lang="en-US" smtClean="0"/>
              <a:pPr/>
              <a:t>‹#›</a:t>
            </a:fld>
            <a:endParaRPr lang="en-US" dirty="0"/>
          </a:p>
        </p:txBody>
      </p:sp>
    </p:spTree>
    <p:extLst>
      <p:ext uri="{BB962C8B-B14F-4D97-AF65-F5344CB8AC3E}">
        <p14:creationId xmlns:p14="http://schemas.microsoft.com/office/powerpoint/2010/main" val="28883088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EFB24DD-EBFF-D542-8D80-C821ADCD46E3}" type="datetimeFigureOut">
              <a:rPr lang="en-US" smtClean="0"/>
              <a:pPr/>
              <a:t>1/12/2018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8081088-55C5-A842-9337-49FFEDCCFBEA}" type="slidenum">
              <a:rPr lang="en-US" smtClean="0"/>
              <a:pPr/>
              <a:t>‹#›</a:t>
            </a:fld>
            <a:endParaRPr lang="en-US" dirty="0"/>
          </a:p>
        </p:txBody>
      </p:sp>
    </p:spTree>
    <p:extLst>
      <p:ext uri="{BB962C8B-B14F-4D97-AF65-F5344CB8AC3E}">
        <p14:creationId xmlns:p14="http://schemas.microsoft.com/office/powerpoint/2010/main" val="12380240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EFB24DD-EBFF-D542-8D80-C821ADCD46E3}" type="datetimeFigureOut">
              <a:rPr lang="en-US" smtClean="0"/>
              <a:pPr/>
              <a:t>1/12/2018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8081088-55C5-A842-9337-49FFEDCCFBEA}" type="slidenum">
              <a:rPr lang="en-US" smtClean="0"/>
              <a:pPr/>
              <a:t>‹#›</a:t>
            </a:fld>
            <a:endParaRPr lang="en-US" dirty="0"/>
          </a:p>
        </p:txBody>
      </p:sp>
    </p:spTree>
    <p:extLst>
      <p:ext uri="{BB962C8B-B14F-4D97-AF65-F5344CB8AC3E}">
        <p14:creationId xmlns:p14="http://schemas.microsoft.com/office/powerpoint/2010/main" val="21836641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EFB24DD-EBFF-D542-8D80-C821ADCD46E3}" type="datetimeFigureOut">
              <a:rPr lang="en-US" smtClean="0"/>
              <a:pPr/>
              <a:t>1/12/2018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8081088-55C5-A842-9337-49FFEDCCFBEA}" type="slidenum">
              <a:rPr lang="en-US" smtClean="0"/>
              <a:pPr/>
              <a:t>‹#›</a:t>
            </a:fld>
            <a:endParaRPr lang="en-US" dirty="0"/>
          </a:p>
        </p:txBody>
      </p:sp>
    </p:spTree>
    <p:extLst>
      <p:ext uri="{BB962C8B-B14F-4D97-AF65-F5344CB8AC3E}">
        <p14:creationId xmlns:p14="http://schemas.microsoft.com/office/powerpoint/2010/main" val="1299507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NLSW_inside slide 2018_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235440" cy="6926580"/>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14069" y="6084419"/>
            <a:ext cx="1438016" cy="525590"/>
          </a:xfrm>
          <a:prstGeom prst="rect">
            <a:avLst/>
          </a:prstGeom>
        </p:spPr>
      </p:pic>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EFB24DD-EBFF-D542-8D80-C821ADCD46E3}" type="datetimeFigureOut">
              <a:rPr lang="en-US" smtClean="0"/>
              <a:t>1/12/2018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081088-55C5-A842-9337-49FFEDCCFBEA}" type="slidenum">
              <a:rPr lang="en-US" smtClean="0"/>
              <a:t>‹#›</a:t>
            </a:fld>
            <a:endParaRPr lang="en-US"/>
          </a:p>
        </p:txBody>
      </p:sp>
    </p:spTree>
    <p:extLst>
      <p:ext uri="{BB962C8B-B14F-4D97-AF65-F5344CB8AC3E}">
        <p14:creationId xmlns:p14="http://schemas.microsoft.com/office/powerpoint/2010/main" val="22946335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EFB24DD-EBFF-D542-8D80-C821ADCD46E3}" type="datetimeFigureOut">
              <a:rPr lang="en-US" smtClean="0"/>
              <a:pPr/>
              <a:t>1/12/2018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8081088-55C5-A842-9337-49FFEDCCFBEA}" type="slidenum">
              <a:rPr lang="en-US" smtClean="0"/>
              <a:pPr/>
              <a:t>‹#›</a:t>
            </a:fld>
            <a:endParaRPr lang="en-US" dirty="0"/>
          </a:p>
        </p:txBody>
      </p:sp>
    </p:spTree>
    <p:extLst>
      <p:ext uri="{BB962C8B-B14F-4D97-AF65-F5344CB8AC3E}">
        <p14:creationId xmlns:p14="http://schemas.microsoft.com/office/powerpoint/2010/main" val="35586430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NLSW_inside slide 2018_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235440" cy="6926580"/>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14069" y="6084419"/>
            <a:ext cx="1438016" cy="525590"/>
          </a:xfrm>
          <a:prstGeom prst="rect">
            <a:avLst/>
          </a:prstGeom>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EFB24DD-EBFF-D542-8D80-C821ADCD46E3}" type="datetimeFigureOut">
              <a:rPr lang="en-US" smtClean="0"/>
              <a:t>1/12/2018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081088-55C5-A842-9337-49FFEDCCFBEA}" type="slidenum">
              <a:rPr lang="en-US" smtClean="0"/>
              <a:t>‹#›</a:t>
            </a:fld>
            <a:endParaRPr lang="en-US"/>
          </a:p>
        </p:txBody>
      </p:sp>
    </p:spTree>
    <p:extLst>
      <p:ext uri="{BB962C8B-B14F-4D97-AF65-F5344CB8AC3E}">
        <p14:creationId xmlns:p14="http://schemas.microsoft.com/office/powerpoint/2010/main" val="1469617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NLSW_inside slide 2018_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235440" cy="6926580"/>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14069" y="6084419"/>
            <a:ext cx="1438016" cy="525590"/>
          </a:xfrm>
          <a:prstGeom prst="rect">
            <a:avLst/>
          </a:prstGeom>
        </p:spPr>
      </p:pic>
      <p:sp>
        <p:nvSpPr>
          <p:cNvPr id="2" name="Title 1"/>
          <p:cNvSpPr>
            <a:spLocks noGrp="1"/>
          </p:cNvSpPr>
          <p:nvPr>
            <p:ph type="title"/>
          </p:nvPr>
        </p:nvSpPr>
        <p:spPr>
          <a:xfrm>
            <a:off x="722313" y="3656806"/>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156619"/>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0EFB24DD-EBFF-D542-8D80-C821ADCD46E3}" type="datetimeFigureOut">
              <a:rPr lang="en-US" smtClean="0"/>
              <a:t>1/12/2018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081088-55C5-A842-9337-49FFEDCCFBEA}" type="slidenum">
              <a:rPr lang="en-US" smtClean="0"/>
              <a:t>‹#›</a:t>
            </a:fld>
            <a:endParaRPr lang="en-US"/>
          </a:p>
        </p:txBody>
      </p:sp>
    </p:spTree>
    <p:extLst>
      <p:ext uri="{BB962C8B-B14F-4D97-AF65-F5344CB8AC3E}">
        <p14:creationId xmlns:p14="http://schemas.microsoft.com/office/powerpoint/2010/main" val="1853605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NLSW_inside slide 2018_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235440" cy="6926580"/>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14069" y="6084419"/>
            <a:ext cx="1438016" cy="525590"/>
          </a:xfrm>
          <a:prstGeom prst="rect">
            <a:avLst/>
          </a:prstGeom>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397839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397839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EFB24DD-EBFF-D542-8D80-C821ADCD46E3}" type="datetimeFigureOut">
              <a:rPr lang="en-US" smtClean="0"/>
              <a:t>1/12/2018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081088-55C5-A842-9337-49FFEDCCFBEA}" type="slidenum">
              <a:rPr lang="en-US" smtClean="0"/>
              <a:t>‹#›</a:t>
            </a:fld>
            <a:endParaRPr lang="en-US"/>
          </a:p>
        </p:txBody>
      </p:sp>
    </p:spTree>
    <p:extLst>
      <p:ext uri="{BB962C8B-B14F-4D97-AF65-F5344CB8AC3E}">
        <p14:creationId xmlns:p14="http://schemas.microsoft.com/office/powerpoint/2010/main" val="699071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NLSW_inside slide 2018_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235440" cy="6926580"/>
          </a:xfrm>
          <a:prstGeom prst="rect">
            <a:avLst/>
          </a:pr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14069" y="6084419"/>
            <a:ext cx="1438016" cy="525590"/>
          </a:xfrm>
          <a:prstGeom prst="rect">
            <a:avLst/>
          </a:prstGeom>
        </p:spPr>
      </p:pic>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42253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42253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EFB24DD-EBFF-D542-8D80-C821ADCD46E3}" type="datetimeFigureOut">
              <a:rPr lang="en-US" smtClean="0"/>
              <a:t>1/12/2018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081088-55C5-A842-9337-49FFEDCCFBEA}" type="slidenum">
              <a:rPr lang="en-US" smtClean="0"/>
              <a:t>‹#›</a:t>
            </a:fld>
            <a:endParaRPr lang="en-US"/>
          </a:p>
        </p:txBody>
      </p:sp>
    </p:spTree>
    <p:extLst>
      <p:ext uri="{BB962C8B-B14F-4D97-AF65-F5344CB8AC3E}">
        <p14:creationId xmlns:p14="http://schemas.microsoft.com/office/powerpoint/2010/main" val="17403176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NLSW_inside slide 2018_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235440" cy="6926580"/>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14069" y="6084419"/>
            <a:ext cx="1438016" cy="525590"/>
          </a:xfrm>
          <a:prstGeom prst="rect">
            <a:avLst/>
          </a:prstGeom>
        </p:spPr>
      </p:pic>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EFB24DD-EBFF-D542-8D80-C821ADCD46E3}" type="datetimeFigureOut">
              <a:rPr lang="en-US" smtClean="0"/>
              <a:t>1/12/2018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081088-55C5-A842-9337-49FFEDCCFBEA}" type="slidenum">
              <a:rPr lang="en-US" smtClean="0"/>
              <a:t>‹#›</a:t>
            </a:fld>
            <a:endParaRPr lang="en-US"/>
          </a:p>
        </p:txBody>
      </p:sp>
    </p:spTree>
    <p:extLst>
      <p:ext uri="{BB962C8B-B14F-4D97-AF65-F5344CB8AC3E}">
        <p14:creationId xmlns:p14="http://schemas.microsoft.com/office/powerpoint/2010/main" val="1552920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NLSW_inside slide 2018_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235440" cy="6926580"/>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14069" y="6084419"/>
            <a:ext cx="1438016" cy="525590"/>
          </a:xfrm>
          <a:prstGeom prst="rect">
            <a:avLst/>
          </a:prstGeom>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30554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14349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0EFB24DD-EBFF-D542-8D80-C821ADCD46E3}" type="datetimeFigureOut">
              <a:rPr lang="en-US" smtClean="0"/>
              <a:t>1/12/2018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081088-55C5-A842-9337-49FFEDCCFBEA}" type="slidenum">
              <a:rPr lang="en-US" smtClean="0"/>
              <a:t>‹#›</a:t>
            </a:fld>
            <a:endParaRPr lang="en-US"/>
          </a:p>
        </p:txBody>
      </p:sp>
    </p:spTree>
    <p:extLst>
      <p:ext uri="{BB962C8B-B14F-4D97-AF65-F5344CB8AC3E}">
        <p14:creationId xmlns:p14="http://schemas.microsoft.com/office/powerpoint/2010/main" val="22054816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NLSW_inside slide 2018_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235440" cy="6926580"/>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14069" y="6084419"/>
            <a:ext cx="1438016" cy="525590"/>
          </a:xfrm>
          <a:prstGeom prst="rect">
            <a:avLst/>
          </a:prstGeom>
        </p:spPr>
      </p:pic>
      <p:sp>
        <p:nvSpPr>
          <p:cNvPr id="2" name="Title 1"/>
          <p:cNvSpPr>
            <a:spLocks noGrp="1"/>
          </p:cNvSpPr>
          <p:nvPr>
            <p:ph type="title"/>
          </p:nvPr>
        </p:nvSpPr>
        <p:spPr>
          <a:xfrm>
            <a:off x="1792288" y="4454760"/>
            <a:ext cx="5486400" cy="566738"/>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1792288" y="339960"/>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021498"/>
            <a:ext cx="5486400" cy="56650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0EFB24DD-EBFF-D542-8D80-C821ADCD46E3}" type="datetimeFigureOut">
              <a:rPr lang="en-US" smtClean="0"/>
              <a:t>1/12/2018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081088-55C5-A842-9337-49FFEDCCFBEA}" type="slidenum">
              <a:rPr lang="en-US" smtClean="0"/>
              <a:t>‹#›</a:t>
            </a:fld>
            <a:endParaRPr lang="en-US"/>
          </a:p>
        </p:txBody>
      </p:sp>
    </p:spTree>
    <p:extLst>
      <p:ext uri="{BB962C8B-B14F-4D97-AF65-F5344CB8AC3E}">
        <p14:creationId xmlns:p14="http://schemas.microsoft.com/office/powerpoint/2010/main" val="13967808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NLSW_inside slide 2018_2.jpg"/>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0" y="0"/>
            <a:ext cx="9235440" cy="6926580"/>
          </a:xfrm>
          <a:prstGeom prst="rect">
            <a:avLst/>
          </a:prstGeom>
        </p:spPr>
      </p:pic>
      <p:pic>
        <p:nvPicPr>
          <p:cNvPr id="8" name="Picture 7"/>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514069" y="6084419"/>
            <a:ext cx="1438016" cy="52559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39407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FB24DD-EBFF-D542-8D80-C821ADCD46E3}" type="datetimeFigureOut">
              <a:rPr lang="en-US" smtClean="0"/>
              <a:t>1/12/2018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081088-55C5-A842-9337-49FFEDCCFBEA}" type="slidenum">
              <a:rPr lang="en-US" smtClean="0"/>
              <a:t>‹#›</a:t>
            </a:fld>
            <a:endParaRPr lang="en-US"/>
          </a:p>
        </p:txBody>
      </p:sp>
    </p:spTree>
    <p:extLst>
      <p:ext uri="{BB962C8B-B14F-4D97-AF65-F5344CB8AC3E}">
        <p14:creationId xmlns:p14="http://schemas.microsoft.com/office/powerpoint/2010/main" val="31086260"/>
      </p:ext>
    </p:extLst>
  </p:cSld>
  <p:clrMap bg1="lt1" tx1="dk1" bg2="lt2" tx2="dk2" accent1="accent1" accent2="accent2" accent3="accent3" accent4="accent4" accent5="accent5" accent6="accent6" hlink="hlink" folHlink="folHlink"/>
  <p:sldLayoutIdLst>
    <p:sldLayoutId id="2147483655" r:id="rId1"/>
    <p:sldLayoutId id="2147483649" r:id="rId2"/>
    <p:sldLayoutId id="2147483650" r:id="rId3"/>
    <p:sldLayoutId id="2147483651" r:id="rId4"/>
    <p:sldLayoutId id="2147483652" r:id="rId5"/>
    <p:sldLayoutId id="2147483653" r:id="rId6"/>
    <p:sldLayoutId id="2147483654" r:id="rId7"/>
    <p:sldLayoutId id="2147483656" r:id="rId8"/>
    <p:sldLayoutId id="2147483657"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FB24DD-EBFF-D542-8D80-C821ADCD46E3}" type="datetimeFigureOut">
              <a:rPr lang="en-US" smtClean="0"/>
              <a:pPr/>
              <a:t>1/12/2018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081088-55C5-A842-9337-49FFEDCCFBEA}" type="slidenum">
              <a:rPr lang="en-US" smtClean="0"/>
              <a:pPr/>
              <a:t>‹#›</a:t>
            </a:fld>
            <a:endParaRPr lang="en-US" dirty="0"/>
          </a:p>
        </p:txBody>
      </p:sp>
    </p:spTree>
    <p:extLst>
      <p:ext uri="{BB962C8B-B14F-4D97-AF65-F5344CB8AC3E}">
        <p14:creationId xmlns:p14="http://schemas.microsoft.com/office/powerpoint/2010/main" val="3960850056"/>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2" name="Picture 1" descr="NLSW_cover slide_2017-18.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49" y="0"/>
            <a:ext cx="9235440" cy="6926580"/>
          </a:xfrm>
          <a:prstGeom prst="rect">
            <a:avLst/>
          </a:prstGeom>
          <a:noFill/>
          <a:ln>
            <a:noFill/>
          </a:ln>
        </p:spPr>
      </p:pic>
    </p:spTree>
    <p:extLst>
      <p:ext uri="{BB962C8B-B14F-4D97-AF65-F5344CB8AC3E}">
        <p14:creationId xmlns:p14="http://schemas.microsoft.com/office/powerpoint/2010/main" val="26720600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3A42DF-02CD-4696-BC79-4564BAAC1426}"/>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800" b="1" dirty="0"/>
              <a:t>Jesus! Name of wondrous love,</a:t>
            </a:r>
          </a:p>
          <a:p>
            <a:pPr algn="ctr">
              <a:buNone/>
            </a:pPr>
            <a:r>
              <a:rPr lang="en-US" sz="4800" b="1" dirty="0"/>
              <a:t>Human name of God above;</a:t>
            </a:r>
          </a:p>
          <a:p>
            <a:pPr algn="ctr">
              <a:buNone/>
            </a:pPr>
            <a:r>
              <a:rPr lang="en-US" sz="4800" b="1" dirty="0"/>
              <a:t>Pleading only this, we flee</a:t>
            </a:r>
          </a:p>
          <a:p>
            <a:pPr algn="ctr">
              <a:buNone/>
            </a:pPr>
            <a:r>
              <a:rPr lang="en-US" sz="4800" b="1" dirty="0"/>
              <a:t>Helpless, O our God, to Thee.</a:t>
            </a:r>
          </a:p>
        </p:txBody>
      </p:sp>
    </p:spTree>
    <p:extLst>
      <p:ext uri="{BB962C8B-B14F-4D97-AF65-F5344CB8AC3E}">
        <p14:creationId xmlns:p14="http://schemas.microsoft.com/office/powerpoint/2010/main" val="20628109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CF5F7-2C1B-4116-8675-74799853D4F5}"/>
              </a:ext>
            </a:extLst>
          </p:cNvPr>
          <p:cNvSpPr>
            <a:spLocks noGrp="1"/>
          </p:cNvSpPr>
          <p:nvPr>
            <p:ph type="title"/>
          </p:nvPr>
        </p:nvSpPr>
        <p:spPr>
          <a:xfrm>
            <a:off x="447722" y="274638"/>
            <a:ext cx="8253176" cy="1143000"/>
          </a:xfrm>
        </p:spPr>
        <p:txBody>
          <a:bodyPr>
            <a:normAutofit/>
          </a:bodyPr>
          <a:lstStyle/>
          <a:p>
            <a:r>
              <a:rPr lang="en-US" sz="4800" b="1" dirty="0"/>
              <a:t>First Reading</a:t>
            </a:r>
          </a:p>
        </p:txBody>
      </p:sp>
      <p:sp>
        <p:nvSpPr>
          <p:cNvPr id="3" name="Content Placeholder 2">
            <a:extLst>
              <a:ext uri="{FF2B5EF4-FFF2-40B4-BE49-F238E27FC236}">
                <a16:creationId xmlns:a16="http://schemas.microsoft.com/office/drawing/2014/main" id="{E4ACBEF1-8144-47E3-91B8-F6257264D471}"/>
              </a:ext>
            </a:extLst>
          </p:cNvPr>
          <p:cNvSpPr>
            <a:spLocks noGrp="1"/>
          </p:cNvSpPr>
          <p:nvPr>
            <p:ph idx="1"/>
          </p:nvPr>
        </p:nvSpPr>
        <p:spPr>
          <a:xfrm>
            <a:off x="447721" y="1600201"/>
            <a:ext cx="8253177" cy="4339120"/>
          </a:xfrm>
        </p:spPr>
        <p:txBody>
          <a:bodyPr>
            <a:noAutofit/>
          </a:bodyPr>
          <a:lstStyle/>
          <a:p>
            <a:pPr>
              <a:buNone/>
            </a:pPr>
            <a:r>
              <a:rPr lang="en-US" sz="4000" b="1" i="1" dirty="0"/>
              <a:t>Psalm 90:1–14</a:t>
            </a:r>
          </a:p>
          <a:p>
            <a:pPr>
              <a:buNone/>
            </a:pPr>
            <a:r>
              <a:rPr lang="en-US" sz="3400" dirty="0"/>
              <a:t>Lord, you have been our dwelling place in all generations. Before the mountains were brought forth, or ever you had formed the earth and the world, from everlasting to everlasting you are God. You return man to dust and say, “Return, O children of man!”</a:t>
            </a:r>
          </a:p>
        </p:txBody>
      </p:sp>
    </p:spTree>
    <p:extLst>
      <p:ext uri="{BB962C8B-B14F-4D97-AF65-F5344CB8AC3E}">
        <p14:creationId xmlns:p14="http://schemas.microsoft.com/office/powerpoint/2010/main" val="3614960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9715A0A-B1DD-48A5-8533-2E73CD8107E0}"/>
              </a:ext>
            </a:extLst>
          </p:cNvPr>
          <p:cNvSpPr>
            <a:spLocks noGrp="1"/>
          </p:cNvSpPr>
          <p:nvPr>
            <p:ph idx="1"/>
          </p:nvPr>
        </p:nvSpPr>
        <p:spPr>
          <a:xfrm>
            <a:off x="447721" y="679269"/>
            <a:ext cx="8253177" cy="5260052"/>
          </a:xfrm>
        </p:spPr>
        <p:txBody>
          <a:bodyPr>
            <a:noAutofit/>
          </a:bodyPr>
          <a:lstStyle/>
          <a:p>
            <a:pPr>
              <a:buNone/>
            </a:pPr>
            <a:endParaRPr lang="en-US" sz="4000" b="1" dirty="0"/>
          </a:p>
          <a:p>
            <a:pPr>
              <a:buNone/>
            </a:pPr>
            <a:r>
              <a:rPr lang="en-US" sz="3600" dirty="0"/>
              <a:t>	For a thousand years in your sight are but as yesterday when it is past, or as a watch in the night. You sweep them away as with a flood; they are like a dream, like grass that is renewed in the morning: in the morning it flourishes and is renewed; in the evening it fades and withers. </a:t>
            </a:r>
            <a:endParaRPr lang="en-US" sz="4000" dirty="0"/>
          </a:p>
        </p:txBody>
      </p:sp>
    </p:spTree>
    <p:extLst>
      <p:ext uri="{BB962C8B-B14F-4D97-AF65-F5344CB8AC3E}">
        <p14:creationId xmlns:p14="http://schemas.microsoft.com/office/powerpoint/2010/main" val="3139946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9715A0A-B1DD-48A5-8533-2E73CD8107E0}"/>
              </a:ext>
            </a:extLst>
          </p:cNvPr>
          <p:cNvSpPr>
            <a:spLocks noGrp="1"/>
          </p:cNvSpPr>
          <p:nvPr>
            <p:ph idx="1"/>
          </p:nvPr>
        </p:nvSpPr>
        <p:spPr>
          <a:xfrm>
            <a:off x="447721" y="679269"/>
            <a:ext cx="8253177" cy="5260052"/>
          </a:xfrm>
        </p:spPr>
        <p:txBody>
          <a:bodyPr>
            <a:noAutofit/>
          </a:bodyPr>
          <a:lstStyle/>
          <a:p>
            <a:pPr>
              <a:buNone/>
            </a:pPr>
            <a:endParaRPr lang="en-US" sz="4000" b="1" dirty="0"/>
          </a:p>
          <a:p>
            <a:pPr>
              <a:buNone/>
            </a:pPr>
            <a:r>
              <a:rPr lang="en-US" sz="3600" dirty="0"/>
              <a:t>	For we are brought to an end by your anger; by your wrath we are dismayed. You have set our iniquities before you, our secret sins in the light of your presence. For all our days pass away under your wrath; we bring our years to an end like a sigh. </a:t>
            </a:r>
            <a:endParaRPr lang="en-US" sz="4000" dirty="0"/>
          </a:p>
        </p:txBody>
      </p:sp>
    </p:spTree>
    <p:extLst>
      <p:ext uri="{BB962C8B-B14F-4D97-AF65-F5344CB8AC3E}">
        <p14:creationId xmlns:p14="http://schemas.microsoft.com/office/powerpoint/2010/main" val="27750237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9715A0A-B1DD-48A5-8533-2E73CD8107E0}"/>
              </a:ext>
            </a:extLst>
          </p:cNvPr>
          <p:cNvSpPr>
            <a:spLocks noGrp="1"/>
          </p:cNvSpPr>
          <p:nvPr>
            <p:ph idx="1"/>
          </p:nvPr>
        </p:nvSpPr>
        <p:spPr>
          <a:xfrm>
            <a:off x="447721" y="679269"/>
            <a:ext cx="8253177" cy="5260052"/>
          </a:xfrm>
        </p:spPr>
        <p:txBody>
          <a:bodyPr>
            <a:noAutofit/>
          </a:bodyPr>
          <a:lstStyle/>
          <a:p>
            <a:pPr>
              <a:buNone/>
            </a:pPr>
            <a:endParaRPr lang="en-US" sz="4000" b="1" dirty="0"/>
          </a:p>
          <a:p>
            <a:pPr>
              <a:buNone/>
            </a:pPr>
            <a:r>
              <a:rPr lang="en-US" sz="3600" dirty="0"/>
              <a:t>	The years of our life are seventy, or even by reason of strength eighty; yet their span is but toil and trouble; they are soon gone, and we fly away. Who considers the power of your anger, and your wrath according to the fear of you? </a:t>
            </a:r>
            <a:endParaRPr lang="en-US" sz="4000" dirty="0"/>
          </a:p>
        </p:txBody>
      </p:sp>
    </p:spTree>
    <p:extLst>
      <p:ext uri="{BB962C8B-B14F-4D97-AF65-F5344CB8AC3E}">
        <p14:creationId xmlns:p14="http://schemas.microsoft.com/office/powerpoint/2010/main" val="358450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9715A0A-B1DD-48A5-8533-2E73CD8107E0}"/>
              </a:ext>
            </a:extLst>
          </p:cNvPr>
          <p:cNvSpPr>
            <a:spLocks noGrp="1"/>
          </p:cNvSpPr>
          <p:nvPr>
            <p:ph idx="1"/>
          </p:nvPr>
        </p:nvSpPr>
        <p:spPr>
          <a:xfrm>
            <a:off x="447721" y="679269"/>
            <a:ext cx="8253177" cy="5260052"/>
          </a:xfrm>
        </p:spPr>
        <p:txBody>
          <a:bodyPr>
            <a:noAutofit/>
          </a:bodyPr>
          <a:lstStyle/>
          <a:p>
            <a:pPr>
              <a:buNone/>
            </a:pPr>
            <a:endParaRPr lang="en-US" sz="4000" b="1" dirty="0"/>
          </a:p>
          <a:p>
            <a:pPr>
              <a:buNone/>
            </a:pPr>
            <a:r>
              <a:rPr lang="en-US" sz="3600" dirty="0"/>
              <a:t>	So teach us to number our days that we may get a heart of wisdom. Return, O Lord! How long? Have pity on your servants! Satisfy us in the morning with your steadfast love, that we may rejoice and be glad all our days.</a:t>
            </a:r>
            <a:endParaRPr lang="en-US" sz="4000" dirty="0"/>
          </a:p>
        </p:txBody>
      </p:sp>
    </p:spTree>
    <p:extLst>
      <p:ext uri="{BB962C8B-B14F-4D97-AF65-F5344CB8AC3E}">
        <p14:creationId xmlns:p14="http://schemas.microsoft.com/office/powerpoint/2010/main" val="8516863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B537D922-9A0C-4F8D-BA24-2FD38E448FFE}"/>
              </a:ext>
            </a:extLst>
          </p:cNvPr>
          <p:cNvSpPr>
            <a:spLocks noGrp="1"/>
          </p:cNvSpPr>
          <p:nvPr>
            <p:ph idx="1"/>
          </p:nvPr>
        </p:nvSpPr>
        <p:spPr>
          <a:xfrm>
            <a:off x="447721" y="679269"/>
            <a:ext cx="8253177" cy="5260052"/>
          </a:xfrm>
        </p:spPr>
        <p:txBody>
          <a:bodyPr>
            <a:normAutofit/>
          </a:bodyPr>
          <a:lstStyle/>
          <a:p>
            <a:pPr>
              <a:buNone/>
            </a:pPr>
            <a:endParaRPr lang="en-US" sz="4000" dirty="0"/>
          </a:p>
          <a:p>
            <a:pPr>
              <a:buNone/>
            </a:pPr>
            <a:endParaRPr lang="en-US" sz="4000" dirty="0"/>
          </a:p>
          <a:p>
            <a:pPr>
              <a:buNone/>
            </a:pPr>
            <a:r>
              <a:rPr lang="en-US" sz="4000" dirty="0"/>
              <a:t>L: </a:t>
            </a:r>
            <a:r>
              <a:rPr lang="en-US" sz="4000" i="1" dirty="0"/>
              <a:t>This is the Word of the Lord.</a:t>
            </a:r>
          </a:p>
          <a:p>
            <a:pPr marL="514350" indent="-514350">
              <a:buNone/>
            </a:pPr>
            <a:r>
              <a:rPr lang="en-US" sz="4000" b="1" dirty="0"/>
              <a:t>C: Thanks be to God.</a:t>
            </a:r>
          </a:p>
        </p:txBody>
      </p:sp>
    </p:spTree>
    <p:extLst>
      <p:ext uri="{BB962C8B-B14F-4D97-AF65-F5344CB8AC3E}">
        <p14:creationId xmlns:p14="http://schemas.microsoft.com/office/powerpoint/2010/main" val="27676169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08F38B-E441-4D8C-AD01-7AE91E4FF7F0}"/>
              </a:ext>
            </a:extLst>
          </p:cNvPr>
          <p:cNvSpPr>
            <a:spLocks noGrp="1"/>
          </p:cNvSpPr>
          <p:nvPr>
            <p:ph type="title"/>
          </p:nvPr>
        </p:nvSpPr>
        <p:spPr>
          <a:xfrm>
            <a:off x="447722" y="274638"/>
            <a:ext cx="8253176" cy="1143000"/>
          </a:xfrm>
        </p:spPr>
        <p:txBody>
          <a:bodyPr>
            <a:normAutofit/>
          </a:bodyPr>
          <a:lstStyle/>
          <a:p>
            <a:r>
              <a:rPr lang="en-US" sz="4800" b="1" dirty="0"/>
              <a:t>Second Reading</a:t>
            </a:r>
          </a:p>
        </p:txBody>
      </p:sp>
      <p:sp>
        <p:nvSpPr>
          <p:cNvPr id="3" name="Content Placeholder 2">
            <a:extLst>
              <a:ext uri="{FF2B5EF4-FFF2-40B4-BE49-F238E27FC236}">
                <a16:creationId xmlns:a16="http://schemas.microsoft.com/office/drawing/2014/main" id="{D1E5BAAA-1C1D-457C-9E13-273CD5367FB1}"/>
              </a:ext>
            </a:extLst>
          </p:cNvPr>
          <p:cNvSpPr>
            <a:spLocks noGrp="1"/>
          </p:cNvSpPr>
          <p:nvPr>
            <p:ph idx="1"/>
          </p:nvPr>
        </p:nvSpPr>
        <p:spPr>
          <a:xfrm>
            <a:off x="447721" y="1600201"/>
            <a:ext cx="8253177" cy="4339120"/>
          </a:xfrm>
        </p:spPr>
        <p:txBody>
          <a:bodyPr>
            <a:noAutofit/>
          </a:bodyPr>
          <a:lstStyle/>
          <a:p>
            <a:pPr>
              <a:buNone/>
            </a:pPr>
            <a:r>
              <a:rPr lang="en-US" sz="4000" b="1" i="1" dirty="0"/>
              <a:t>Hebrews 13:8–15 </a:t>
            </a:r>
          </a:p>
          <a:p>
            <a:pPr>
              <a:buNone/>
            </a:pPr>
            <a:r>
              <a:rPr lang="en-US" sz="3600" dirty="0"/>
              <a:t>Jesus Christ is the same yesterday and today and forever. Do not be led away by diverse and strange teachings, for it is good for the heart to be strengthened by grace, not by foods, which have not benefited those devoted to them. </a:t>
            </a:r>
          </a:p>
        </p:txBody>
      </p:sp>
    </p:spTree>
    <p:extLst>
      <p:ext uri="{BB962C8B-B14F-4D97-AF65-F5344CB8AC3E}">
        <p14:creationId xmlns:p14="http://schemas.microsoft.com/office/powerpoint/2010/main" val="16071184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EE98AA3-BB7E-40B4-9CD3-D4FFD1F62FCF}"/>
              </a:ext>
            </a:extLst>
          </p:cNvPr>
          <p:cNvSpPr>
            <a:spLocks noGrp="1"/>
          </p:cNvSpPr>
          <p:nvPr>
            <p:ph idx="1"/>
          </p:nvPr>
        </p:nvSpPr>
        <p:spPr>
          <a:xfrm>
            <a:off x="447721" y="679269"/>
            <a:ext cx="8253177" cy="5260052"/>
          </a:xfrm>
        </p:spPr>
        <p:txBody>
          <a:bodyPr>
            <a:noAutofit/>
          </a:bodyPr>
          <a:lstStyle/>
          <a:p>
            <a:pPr>
              <a:buNone/>
            </a:pPr>
            <a:endParaRPr lang="en-US" sz="4000" b="1" dirty="0"/>
          </a:p>
          <a:p>
            <a:pPr>
              <a:buNone/>
            </a:pPr>
            <a:r>
              <a:rPr lang="en-US" sz="3600" dirty="0"/>
              <a:t>	We have an altar from which those who serve the tent have no right to eat. For the bodies of those animals whose blood is brought into the holy places by the high priest as a sacrifice for sin are burned outside the camp. </a:t>
            </a:r>
          </a:p>
        </p:txBody>
      </p:sp>
    </p:spTree>
    <p:extLst>
      <p:ext uri="{BB962C8B-B14F-4D97-AF65-F5344CB8AC3E}">
        <p14:creationId xmlns:p14="http://schemas.microsoft.com/office/powerpoint/2010/main" val="14856706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EE98AA3-BB7E-40B4-9CD3-D4FFD1F62FCF}"/>
              </a:ext>
            </a:extLst>
          </p:cNvPr>
          <p:cNvSpPr>
            <a:spLocks noGrp="1"/>
          </p:cNvSpPr>
          <p:nvPr>
            <p:ph idx="1"/>
          </p:nvPr>
        </p:nvSpPr>
        <p:spPr>
          <a:xfrm>
            <a:off x="447721" y="679269"/>
            <a:ext cx="8253177" cy="5260052"/>
          </a:xfrm>
        </p:spPr>
        <p:txBody>
          <a:bodyPr>
            <a:noAutofit/>
          </a:bodyPr>
          <a:lstStyle/>
          <a:p>
            <a:pPr>
              <a:buNone/>
            </a:pPr>
            <a:endParaRPr lang="en-US" sz="4000" b="1" dirty="0"/>
          </a:p>
          <a:p>
            <a:pPr>
              <a:buNone/>
            </a:pPr>
            <a:r>
              <a:rPr lang="en-US" sz="3600" dirty="0"/>
              <a:t>	So Jesus also suffered outside the gate in order to sanctify the people through his own blood. Therefore let us go to him outside the camp and bear the reproach he endured. For here we have no lasting city, but we seek the city that is to come. </a:t>
            </a:r>
          </a:p>
        </p:txBody>
      </p:sp>
    </p:spTree>
    <p:extLst>
      <p:ext uri="{BB962C8B-B14F-4D97-AF65-F5344CB8AC3E}">
        <p14:creationId xmlns:p14="http://schemas.microsoft.com/office/powerpoint/2010/main" val="29794843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FA7ADAB-54A3-4460-A678-B364CF3209C3}"/>
              </a:ext>
            </a:extLst>
          </p:cNvPr>
          <p:cNvSpPr>
            <a:spLocks noGrp="1"/>
          </p:cNvSpPr>
          <p:nvPr>
            <p:ph type="title"/>
          </p:nvPr>
        </p:nvSpPr>
        <p:spPr>
          <a:xfrm>
            <a:off x="447722" y="274638"/>
            <a:ext cx="8253176" cy="1143000"/>
          </a:xfrm>
        </p:spPr>
        <p:txBody>
          <a:bodyPr>
            <a:normAutofit/>
          </a:bodyPr>
          <a:lstStyle/>
          <a:p>
            <a:r>
              <a:rPr lang="en-US" sz="4800" b="1" dirty="0"/>
              <a:t>Opening</a:t>
            </a:r>
          </a:p>
        </p:txBody>
      </p:sp>
      <p:sp>
        <p:nvSpPr>
          <p:cNvPr id="5" name="Content Placeholder 2">
            <a:extLst>
              <a:ext uri="{FF2B5EF4-FFF2-40B4-BE49-F238E27FC236}">
                <a16:creationId xmlns:a16="http://schemas.microsoft.com/office/drawing/2014/main" id="{E2756295-B766-48D3-BA1D-43E8E9524F5C}"/>
              </a:ext>
            </a:extLst>
          </p:cNvPr>
          <p:cNvSpPr>
            <a:spLocks noGrp="1"/>
          </p:cNvSpPr>
          <p:nvPr>
            <p:ph idx="1"/>
          </p:nvPr>
        </p:nvSpPr>
        <p:spPr>
          <a:xfrm>
            <a:off x="447721" y="1600201"/>
            <a:ext cx="8253177" cy="4339120"/>
          </a:xfrm>
        </p:spPr>
        <p:txBody>
          <a:bodyPr>
            <a:normAutofit/>
          </a:bodyPr>
          <a:lstStyle/>
          <a:p>
            <a:pPr algn="ctr">
              <a:buNone/>
            </a:pPr>
            <a:r>
              <a:rPr lang="en-US" sz="4000" dirty="0"/>
              <a:t>L – </a:t>
            </a:r>
            <a:r>
              <a:rPr lang="en-US" sz="4000" i="1" dirty="0"/>
              <a:t>Leader</a:t>
            </a:r>
            <a:r>
              <a:rPr lang="en-US" sz="4000" dirty="0"/>
              <a:t>		</a:t>
            </a:r>
            <a:r>
              <a:rPr lang="en-US" sz="4000" b="1" dirty="0"/>
              <a:t>C – Congregation</a:t>
            </a:r>
          </a:p>
          <a:p>
            <a:pPr>
              <a:buNone/>
            </a:pPr>
            <a:endParaRPr lang="en-US" sz="4000" dirty="0"/>
          </a:p>
          <a:p>
            <a:pPr>
              <a:buNone/>
            </a:pPr>
            <a:r>
              <a:rPr lang="en-US" sz="4000" dirty="0"/>
              <a:t>L: </a:t>
            </a:r>
            <a:r>
              <a:rPr lang="en-US" sz="4000" i="1" dirty="0"/>
              <a:t>O Lord, open my lips,</a:t>
            </a:r>
          </a:p>
          <a:p>
            <a:pPr>
              <a:buNone/>
            </a:pPr>
            <a:r>
              <a:rPr lang="en-US" sz="4000" b="1" dirty="0"/>
              <a:t>C: and my mouth will declare Your praise.</a:t>
            </a:r>
            <a:endParaRPr lang="en-US" sz="2400" dirty="0"/>
          </a:p>
        </p:txBody>
      </p:sp>
    </p:spTree>
    <p:extLst>
      <p:ext uri="{BB962C8B-B14F-4D97-AF65-F5344CB8AC3E}">
        <p14:creationId xmlns:p14="http://schemas.microsoft.com/office/powerpoint/2010/main" val="42169967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EE98AA3-BB7E-40B4-9CD3-D4FFD1F62FCF}"/>
              </a:ext>
            </a:extLst>
          </p:cNvPr>
          <p:cNvSpPr>
            <a:spLocks noGrp="1"/>
          </p:cNvSpPr>
          <p:nvPr>
            <p:ph idx="1"/>
          </p:nvPr>
        </p:nvSpPr>
        <p:spPr>
          <a:xfrm>
            <a:off x="447721" y="679269"/>
            <a:ext cx="8253177" cy="5260052"/>
          </a:xfrm>
        </p:spPr>
        <p:txBody>
          <a:bodyPr>
            <a:noAutofit/>
          </a:bodyPr>
          <a:lstStyle/>
          <a:p>
            <a:pPr>
              <a:buNone/>
            </a:pPr>
            <a:endParaRPr lang="en-US" sz="4000" b="1" dirty="0"/>
          </a:p>
          <a:p>
            <a:pPr>
              <a:buNone/>
            </a:pPr>
            <a:r>
              <a:rPr lang="en-US" sz="3600" dirty="0"/>
              <a:t>	Through him then let us continually offer up a sacrifice of praise to God, that is, the fruit of lips that acknowledge his name.</a:t>
            </a:r>
          </a:p>
          <a:p>
            <a:pPr>
              <a:buNone/>
            </a:pPr>
            <a:endParaRPr lang="en-US" sz="3600" dirty="0"/>
          </a:p>
        </p:txBody>
      </p:sp>
    </p:spTree>
    <p:extLst>
      <p:ext uri="{BB962C8B-B14F-4D97-AF65-F5344CB8AC3E}">
        <p14:creationId xmlns:p14="http://schemas.microsoft.com/office/powerpoint/2010/main" val="11844057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58EC7E80-F0DD-4034-9C80-A5DDFE1D1720}"/>
              </a:ext>
            </a:extLst>
          </p:cNvPr>
          <p:cNvSpPr>
            <a:spLocks noGrp="1"/>
          </p:cNvSpPr>
          <p:nvPr>
            <p:ph idx="1"/>
          </p:nvPr>
        </p:nvSpPr>
        <p:spPr>
          <a:xfrm>
            <a:off x="447721" y="679269"/>
            <a:ext cx="8253177" cy="5260052"/>
          </a:xfrm>
        </p:spPr>
        <p:txBody>
          <a:bodyPr>
            <a:normAutofit/>
          </a:bodyPr>
          <a:lstStyle/>
          <a:p>
            <a:pPr>
              <a:buNone/>
            </a:pPr>
            <a:endParaRPr lang="en-US" sz="4000" dirty="0"/>
          </a:p>
          <a:p>
            <a:pPr>
              <a:buNone/>
            </a:pPr>
            <a:endParaRPr lang="en-US" sz="4000" dirty="0"/>
          </a:p>
          <a:p>
            <a:pPr>
              <a:buNone/>
            </a:pPr>
            <a:r>
              <a:rPr lang="en-US" sz="4000" dirty="0"/>
              <a:t>L: </a:t>
            </a:r>
            <a:r>
              <a:rPr lang="en-US" sz="4000" i="1" dirty="0"/>
              <a:t>This is the Word of the Lord.</a:t>
            </a:r>
          </a:p>
          <a:p>
            <a:pPr marL="514350" indent="-514350">
              <a:buNone/>
            </a:pPr>
            <a:r>
              <a:rPr lang="en-US" sz="4000" b="1" dirty="0"/>
              <a:t>C: Thanks be to God.</a:t>
            </a:r>
          </a:p>
        </p:txBody>
      </p:sp>
    </p:spTree>
    <p:extLst>
      <p:ext uri="{BB962C8B-B14F-4D97-AF65-F5344CB8AC3E}">
        <p14:creationId xmlns:p14="http://schemas.microsoft.com/office/powerpoint/2010/main" val="24002198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0CF6D-571E-4F20-A35D-7A6D85C7C9C8}"/>
              </a:ext>
            </a:extLst>
          </p:cNvPr>
          <p:cNvSpPr>
            <a:spLocks noGrp="1"/>
          </p:cNvSpPr>
          <p:nvPr>
            <p:ph type="title"/>
          </p:nvPr>
        </p:nvSpPr>
        <p:spPr>
          <a:xfrm>
            <a:off x="447722" y="274638"/>
            <a:ext cx="8253176" cy="1143000"/>
          </a:xfrm>
        </p:spPr>
        <p:txBody>
          <a:bodyPr>
            <a:normAutofit/>
          </a:bodyPr>
          <a:lstStyle/>
          <a:p>
            <a:r>
              <a:rPr lang="en-US" sz="4800" b="1" dirty="0"/>
              <a:t>Third Reading</a:t>
            </a:r>
          </a:p>
        </p:txBody>
      </p:sp>
      <p:sp>
        <p:nvSpPr>
          <p:cNvPr id="3" name="Content Placeholder 2">
            <a:extLst>
              <a:ext uri="{FF2B5EF4-FFF2-40B4-BE49-F238E27FC236}">
                <a16:creationId xmlns:a16="http://schemas.microsoft.com/office/drawing/2014/main" id="{F86BC657-1B4B-4B6F-89D1-5A44F1D032DB}"/>
              </a:ext>
            </a:extLst>
          </p:cNvPr>
          <p:cNvSpPr>
            <a:spLocks noGrp="1"/>
          </p:cNvSpPr>
          <p:nvPr>
            <p:ph idx="1"/>
          </p:nvPr>
        </p:nvSpPr>
        <p:spPr>
          <a:xfrm>
            <a:off x="447721" y="1600201"/>
            <a:ext cx="8253177" cy="4339120"/>
          </a:xfrm>
        </p:spPr>
        <p:txBody>
          <a:bodyPr>
            <a:normAutofit/>
          </a:bodyPr>
          <a:lstStyle/>
          <a:p>
            <a:pPr>
              <a:buNone/>
            </a:pPr>
            <a:r>
              <a:rPr lang="en-US" sz="4000" b="1" i="1" dirty="0"/>
              <a:t>Matthew 16:13–19</a:t>
            </a:r>
          </a:p>
          <a:p>
            <a:pPr>
              <a:buNone/>
            </a:pPr>
            <a:r>
              <a:rPr lang="en-US" sz="3600" dirty="0"/>
              <a:t>Now when Jesus came into the district of Caesarea Philippi, he asked his disciples, “Who do people say that the son of Man is?” And they said, “Some say John the Baptist, others say Elijah, and others Jeremiah or one of the prophets.” </a:t>
            </a:r>
          </a:p>
        </p:txBody>
      </p:sp>
    </p:spTree>
    <p:extLst>
      <p:ext uri="{BB962C8B-B14F-4D97-AF65-F5344CB8AC3E}">
        <p14:creationId xmlns:p14="http://schemas.microsoft.com/office/powerpoint/2010/main" val="3346055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33AFD5A6-1AA2-4152-A0F1-AC5AB044C47E}"/>
              </a:ext>
            </a:extLst>
          </p:cNvPr>
          <p:cNvSpPr>
            <a:spLocks noGrp="1"/>
          </p:cNvSpPr>
          <p:nvPr>
            <p:ph idx="1"/>
          </p:nvPr>
        </p:nvSpPr>
        <p:spPr>
          <a:xfrm>
            <a:off x="447721" y="679269"/>
            <a:ext cx="8253177" cy="5260052"/>
          </a:xfrm>
        </p:spPr>
        <p:txBody>
          <a:bodyPr>
            <a:normAutofit/>
          </a:bodyPr>
          <a:lstStyle/>
          <a:p>
            <a:pPr>
              <a:buNone/>
            </a:pPr>
            <a:endParaRPr lang="en-US" sz="4000" b="1" dirty="0"/>
          </a:p>
          <a:p>
            <a:pPr>
              <a:buNone/>
            </a:pPr>
            <a:r>
              <a:rPr lang="en-US" sz="3600" dirty="0"/>
              <a:t>	He said to them, “But who do you say that I am?” Simon Peter replied, “You are the Christ, the Son of the living God.” And Jesus answered him, “Blessed are you, Simon Bar-Jonah! For flesh and blood has not revealed this to you, but my Father who is in heaven.</a:t>
            </a:r>
          </a:p>
        </p:txBody>
      </p:sp>
    </p:spTree>
    <p:extLst>
      <p:ext uri="{BB962C8B-B14F-4D97-AF65-F5344CB8AC3E}">
        <p14:creationId xmlns:p14="http://schemas.microsoft.com/office/powerpoint/2010/main" val="794028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C312DC3B-EC3A-4B6D-88B0-D790EB4FC672}"/>
              </a:ext>
            </a:extLst>
          </p:cNvPr>
          <p:cNvSpPr>
            <a:spLocks noGrp="1"/>
          </p:cNvSpPr>
          <p:nvPr>
            <p:ph idx="1"/>
          </p:nvPr>
        </p:nvSpPr>
        <p:spPr>
          <a:xfrm>
            <a:off x="447721" y="679269"/>
            <a:ext cx="8253177" cy="5260052"/>
          </a:xfrm>
        </p:spPr>
        <p:txBody>
          <a:bodyPr>
            <a:normAutofit/>
          </a:bodyPr>
          <a:lstStyle/>
          <a:p>
            <a:pPr>
              <a:buNone/>
            </a:pPr>
            <a:endParaRPr lang="en-US" sz="4000" b="1" dirty="0"/>
          </a:p>
          <a:p>
            <a:pPr>
              <a:buNone/>
            </a:pPr>
            <a:r>
              <a:rPr lang="en-US" sz="3600" dirty="0"/>
              <a:t>	And I tell you, you are Peter, and on this rock I will build my church, and the gates of hell shall not prevail against it.  I will give you the keys of the kingdom of heaven, and whatever you bind on earth shall be bound in heaven, and whatever you loose on earth shall be loosed in heaven.</a:t>
            </a:r>
            <a:endParaRPr lang="en-US" sz="3500" dirty="0"/>
          </a:p>
        </p:txBody>
      </p:sp>
    </p:spTree>
    <p:extLst>
      <p:ext uri="{BB962C8B-B14F-4D97-AF65-F5344CB8AC3E}">
        <p14:creationId xmlns:p14="http://schemas.microsoft.com/office/powerpoint/2010/main" val="10080238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0759C563-48E9-46AD-99F3-15E6D6D24726}"/>
              </a:ext>
            </a:extLst>
          </p:cNvPr>
          <p:cNvSpPr>
            <a:spLocks noGrp="1"/>
          </p:cNvSpPr>
          <p:nvPr>
            <p:ph idx="1"/>
          </p:nvPr>
        </p:nvSpPr>
        <p:spPr>
          <a:xfrm>
            <a:off x="447721" y="679269"/>
            <a:ext cx="8253177" cy="5260052"/>
          </a:xfrm>
        </p:spPr>
        <p:txBody>
          <a:bodyPr>
            <a:normAutofit/>
          </a:bodyPr>
          <a:lstStyle/>
          <a:p>
            <a:pPr>
              <a:buNone/>
            </a:pPr>
            <a:endParaRPr lang="en-US" sz="4000" dirty="0"/>
          </a:p>
          <a:p>
            <a:pPr>
              <a:buNone/>
            </a:pPr>
            <a:endParaRPr lang="en-US" sz="4000" dirty="0"/>
          </a:p>
          <a:p>
            <a:pPr>
              <a:buNone/>
            </a:pPr>
            <a:r>
              <a:rPr lang="en-US" sz="4000" dirty="0"/>
              <a:t>L: </a:t>
            </a:r>
            <a:r>
              <a:rPr lang="en-US" sz="4000" i="1" dirty="0"/>
              <a:t>This is the Word of the Lord.</a:t>
            </a:r>
          </a:p>
          <a:p>
            <a:pPr marL="514350" indent="-514350">
              <a:buNone/>
            </a:pPr>
            <a:r>
              <a:rPr lang="en-US" sz="4000" b="1" dirty="0"/>
              <a:t>C: Thanks be to God.</a:t>
            </a:r>
          </a:p>
        </p:txBody>
      </p:sp>
    </p:spTree>
    <p:extLst>
      <p:ext uri="{BB962C8B-B14F-4D97-AF65-F5344CB8AC3E}">
        <p14:creationId xmlns:p14="http://schemas.microsoft.com/office/powerpoint/2010/main" val="27650910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6E439-C00E-4E6E-BFCA-46EE78BBCFC5}"/>
              </a:ext>
            </a:extLst>
          </p:cNvPr>
          <p:cNvSpPr>
            <a:spLocks noGrp="1"/>
          </p:cNvSpPr>
          <p:nvPr>
            <p:ph type="title"/>
          </p:nvPr>
        </p:nvSpPr>
        <p:spPr>
          <a:xfrm>
            <a:off x="445412" y="929998"/>
            <a:ext cx="8253176" cy="3969549"/>
          </a:xfrm>
        </p:spPr>
        <p:txBody>
          <a:bodyPr>
            <a:normAutofit/>
          </a:bodyPr>
          <a:lstStyle/>
          <a:p>
            <a:r>
              <a:rPr lang="en-US" sz="4800" b="1" dirty="0"/>
              <a:t>Hymn</a:t>
            </a:r>
            <a:br>
              <a:rPr lang="en-US" sz="4800" b="1" dirty="0"/>
            </a:br>
            <a:r>
              <a:rPr lang="en-US" sz="4800" b="1" dirty="0"/>
              <a:t>“Beautiful Savior”</a:t>
            </a:r>
            <a:br>
              <a:rPr lang="en-US" sz="4800" b="1" dirty="0"/>
            </a:br>
            <a:r>
              <a:rPr lang="en-US" sz="4800" b="1" dirty="0"/>
              <a:t>(LSB 537)</a:t>
            </a:r>
          </a:p>
        </p:txBody>
      </p:sp>
    </p:spTree>
    <p:extLst>
      <p:ext uri="{BB962C8B-B14F-4D97-AF65-F5344CB8AC3E}">
        <p14:creationId xmlns:p14="http://schemas.microsoft.com/office/powerpoint/2010/main" val="3781707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514B5C34-D88E-47A0-A269-378A982D31F1}"/>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800" b="1" dirty="0"/>
              <a:t>Beautiful Savior,</a:t>
            </a:r>
          </a:p>
          <a:p>
            <a:pPr algn="ctr">
              <a:buNone/>
            </a:pPr>
            <a:r>
              <a:rPr lang="en-US" sz="4800" b="1" dirty="0"/>
              <a:t>King of creation,</a:t>
            </a:r>
          </a:p>
          <a:p>
            <a:pPr algn="ctr">
              <a:buNone/>
            </a:pPr>
            <a:r>
              <a:rPr lang="en-US" sz="4800" b="1" dirty="0"/>
              <a:t>Son of God,</a:t>
            </a:r>
          </a:p>
          <a:p>
            <a:pPr algn="ctr">
              <a:buNone/>
            </a:pPr>
            <a:r>
              <a:rPr lang="en-US" sz="4800" b="1" dirty="0"/>
              <a:t>and Son of Man!</a:t>
            </a:r>
          </a:p>
          <a:p>
            <a:pPr algn="ctr">
              <a:buNone/>
            </a:pPr>
            <a:endParaRPr lang="en-US" sz="4800" b="1" dirty="0"/>
          </a:p>
        </p:txBody>
      </p:sp>
    </p:spTree>
    <p:extLst>
      <p:ext uri="{BB962C8B-B14F-4D97-AF65-F5344CB8AC3E}">
        <p14:creationId xmlns:p14="http://schemas.microsoft.com/office/powerpoint/2010/main" val="32771677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514B5C34-D88E-47A0-A269-378A982D31F1}"/>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800" b="1" dirty="0"/>
              <a:t>Truly I’d love Thee,</a:t>
            </a:r>
          </a:p>
          <a:p>
            <a:pPr algn="ctr">
              <a:buNone/>
            </a:pPr>
            <a:r>
              <a:rPr lang="en-US" sz="4800" b="1" dirty="0"/>
              <a:t>Truly I’d serve Thee,</a:t>
            </a:r>
          </a:p>
          <a:p>
            <a:pPr algn="ctr">
              <a:buNone/>
            </a:pPr>
            <a:r>
              <a:rPr lang="en-US" sz="4800" b="1" dirty="0"/>
              <a:t>Light of my soul,</a:t>
            </a:r>
          </a:p>
          <a:p>
            <a:pPr algn="ctr">
              <a:buNone/>
            </a:pPr>
            <a:r>
              <a:rPr lang="en-US" sz="4800" b="1" dirty="0"/>
              <a:t>my joy, my crown.</a:t>
            </a:r>
          </a:p>
          <a:p>
            <a:pPr algn="ctr">
              <a:buNone/>
            </a:pPr>
            <a:endParaRPr lang="en-US" sz="4800" b="1" dirty="0"/>
          </a:p>
        </p:txBody>
      </p:sp>
    </p:spTree>
    <p:extLst>
      <p:ext uri="{BB962C8B-B14F-4D97-AF65-F5344CB8AC3E}">
        <p14:creationId xmlns:p14="http://schemas.microsoft.com/office/powerpoint/2010/main" val="26384978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514B5C34-D88E-47A0-A269-378A982D31F1}"/>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800" b="1" dirty="0"/>
              <a:t>Fair are the meadows,</a:t>
            </a:r>
          </a:p>
          <a:p>
            <a:pPr algn="ctr">
              <a:buNone/>
            </a:pPr>
            <a:r>
              <a:rPr lang="en-US" sz="4800" b="1" dirty="0"/>
              <a:t>Fair are the woodlands,</a:t>
            </a:r>
          </a:p>
          <a:p>
            <a:pPr algn="ctr">
              <a:buNone/>
            </a:pPr>
            <a:r>
              <a:rPr lang="en-US" sz="4800" b="1" dirty="0"/>
              <a:t>Robed in </a:t>
            </a:r>
            <a:r>
              <a:rPr lang="en-US" sz="4800" b="1" dirty="0" err="1"/>
              <a:t>flow’rs</a:t>
            </a:r>
            <a:r>
              <a:rPr lang="en-US" sz="4800" b="1" dirty="0"/>
              <a:t> of</a:t>
            </a:r>
          </a:p>
          <a:p>
            <a:pPr algn="ctr">
              <a:buNone/>
            </a:pPr>
            <a:r>
              <a:rPr lang="en-US" sz="4800" b="1" dirty="0"/>
              <a:t>blooming spring;</a:t>
            </a:r>
          </a:p>
          <a:p>
            <a:pPr algn="ctr">
              <a:buNone/>
            </a:pPr>
            <a:endParaRPr lang="en-US" sz="4800" b="1" dirty="0"/>
          </a:p>
        </p:txBody>
      </p:sp>
    </p:spTree>
    <p:extLst>
      <p:ext uri="{BB962C8B-B14F-4D97-AF65-F5344CB8AC3E}">
        <p14:creationId xmlns:p14="http://schemas.microsoft.com/office/powerpoint/2010/main" val="4763113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23B01CEC-E20B-4790-A89C-6B0C644112A7}"/>
              </a:ext>
            </a:extLst>
          </p:cNvPr>
          <p:cNvSpPr>
            <a:spLocks noGrp="1"/>
          </p:cNvSpPr>
          <p:nvPr>
            <p:ph idx="1"/>
          </p:nvPr>
        </p:nvSpPr>
        <p:spPr>
          <a:xfrm>
            <a:off x="447721" y="679269"/>
            <a:ext cx="8253177" cy="5260052"/>
          </a:xfrm>
        </p:spPr>
        <p:txBody>
          <a:bodyPr>
            <a:normAutofit/>
          </a:bodyPr>
          <a:lstStyle/>
          <a:p>
            <a:pPr>
              <a:buNone/>
            </a:pPr>
            <a:r>
              <a:rPr lang="en-US" sz="4000" dirty="0"/>
              <a:t>L: </a:t>
            </a:r>
            <a:r>
              <a:rPr lang="en-US" sz="4000" i="1" dirty="0"/>
              <a:t>Make haste, O God, to deliver me;</a:t>
            </a:r>
          </a:p>
          <a:p>
            <a:pPr marL="514350" indent="-514350">
              <a:buNone/>
            </a:pPr>
            <a:r>
              <a:rPr lang="en-US" sz="4000" b="1" dirty="0"/>
              <a:t>C: Make haste to help me, O Lord.</a:t>
            </a:r>
          </a:p>
          <a:p>
            <a:pPr marL="514350" indent="0">
              <a:buNone/>
            </a:pPr>
            <a:r>
              <a:rPr lang="en-US" sz="4000" b="1" dirty="0"/>
              <a:t> Glory be to the Father and to the Son and to the Holy Spirit;</a:t>
            </a:r>
          </a:p>
          <a:p>
            <a:pPr marL="514350" indent="0">
              <a:buNone/>
            </a:pPr>
            <a:r>
              <a:rPr lang="en-US" sz="4000" b="1" dirty="0"/>
              <a:t> as it was in the beginning, is now, and will be forever.</a:t>
            </a:r>
          </a:p>
          <a:p>
            <a:pPr>
              <a:buNone/>
            </a:pPr>
            <a:r>
              <a:rPr lang="en-US" sz="4000" b="1" dirty="0"/>
              <a:t>		Amen.</a:t>
            </a:r>
          </a:p>
        </p:txBody>
      </p:sp>
    </p:spTree>
    <p:extLst>
      <p:ext uri="{BB962C8B-B14F-4D97-AF65-F5344CB8AC3E}">
        <p14:creationId xmlns:p14="http://schemas.microsoft.com/office/powerpoint/2010/main" val="24346052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514B5C34-D88E-47A0-A269-378A982D31F1}"/>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800" b="1" dirty="0"/>
              <a:t>Jesus is fairer,</a:t>
            </a:r>
          </a:p>
          <a:p>
            <a:pPr algn="ctr">
              <a:buNone/>
            </a:pPr>
            <a:r>
              <a:rPr lang="en-US" sz="4800" b="1" dirty="0"/>
              <a:t>Jesus is purer,</a:t>
            </a:r>
          </a:p>
          <a:p>
            <a:pPr algn="ctr">
              <a:buNone/>
            </a:pPr>
            <a:r>
              <a:rPr lang="en-US" sz="4800" b="1" dirty="0"/>
              <a:t>He makes our </a:t>
            </a:r>
          </a:p>
          <a:p>
            <a:pPr algn="ctr">
              <a:buNone/>
            </a:pPr>
            <a:r>
              <a:rPr lang="en-US" sz="4800" b="1" dirty="0" err="1"/>
              <a:t>sorr’wing</a:t>
            </a:r>
            <a:r>
              <a:rPr lang="en-US" sz="4800" b="1" dirty="0"/>
              <a:t> spirit sing.</a:t>
            </a:r>
          </a:p>
          <a:p>
            <a:pPr algn="ctr">
              <a:buNone/>
            </a:pPr>
            <a:endParaRPr lang="en-US" sz="4800" b="1" dirty="0"/>
          </a:p>
        </p:txBody>
      </p:sp>
    </p:spTree>
    <p:extLst>
      <p:ext uri="{BB962C8B-B14F-4D97-AF65-F5344CB8AC3E}">
        <p14:creationId xmlns:p14="http://schemas.microsoft.com/office/powerpoint/2010/main" val="29794306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514B5C34-D88E-47A0-A269-378A982D31F1}"/>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800" b="1" dirty="0"/>
              <a:t>Fair is the sunshine,</a:t>
            </a:r>
          </a:p>
          <a:p>
            <a:pPr algn="ctr">
              <a:buNone/>
            </a:pPr>
            <a:r>
              <a:rPr lang="en-US" sz="4800" b="1" dirty="0"/>
              <a:t>Fair is the moonlight,</a:t>
            </a:r>
          </a:p>
          <a:p>
            <a:pPr algn="ctr">
              <a:buNone/>
            </a:pPr>
            <a:r>
              <a:rPr lang="en-US" sz="4800" b="1" dirty="0"/>
              <a:t>Bright the sparkling</a:t>
            </a:r>
          </a:p>
          <a:p>
            <a:pPr algn="ctr">
              <a:buNone/>
            </a:pPr>
            <a:r>
              <a:rPr lang="en-US" sz="4800" b="1" dirty="0"/>
              <a:t>stars on high;</a:t>
            </a:r>
          </a:p>
          <a:p>
            <a:pPr algn="ctr">
              <a:buNone/>
            </a:pPr>
            <a:endParaRPr lang="en-US" sz="4800" b="1" dirty="0"/>
          </a:p>
        </p:txBody>
      </p:sp>
    </p:spTree>
    <p:extLst>
      <p:ext uri="{BB962C8B-B14F-4D97-AF65-F5344CB8AC3E}">
        <p14:creationId xmlns:p14="http://schemas.microsoft.com/office/powerpoint/2010/main" val="39550960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514B5C34-D88E-47A0-A269-378A982D31F1}"/>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800" b="1" dirty="0"/>
              <a:t>Jesus shines brighter,</a:t>
            </a:r>
          </a:p>
          <a:p>
            <a:pPr algn="ctr">
              <a:buNone/>
            </a:pPr>
            <a:r>
              <a:rPr lang="en-US" sz="4800" b="1" dirty="0"/>
              <a:t>Jesus shines purer</a:t>
            </a:r>
          </a:p>
          <a:p>
            <a:pPr algn="ctr">
              <a:buNone/>
            </a:pPr>
            <a:r>
              <a:rPr lang="en-US" sz="4800" b="1" dirty="0"/>
              <a:t>Than all the angels</a:t>
            </a:r>
          </a:p>
          <a:p>
            <a:pPr algn="ctr">
              <a:buNone/>
            </a:pPr>
            <a:r>
              <a:rPr lang="en-US" sz="4800" b="1" dirty="0"/>
              <a:t>in the sky.</a:t>
            </a:r>
          </a:p>
          <a:p>
            <a:pPr algn="ctr">
              <a:buNone/>
            </a:pPr>
            <a:endParaRPr lang="en-US" sz="4800" b="1" dirty="0"/>
          </a:p>
        </p:txBody>
      </p:sp>
    </p:spTree>
    <p:extLst>
      <p:ext uri="{BB962C8B-B14F-4D97-AF65-F5344CB8AC3E}">
        <p14:creationId xmlns:p14="http://schemas.microsoft.com/office/powerpoint/2010/main" val="15562110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514B5C34-D88E-47A0-A269-378A982D31F1}"/>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800" b="1" dirty="0"/>
              <a:t>Beautiful Savior,</a:t>
            </a:r>
          </a:p>
          <a:p>
            <a:pPr algn="ctr">
              <a:buNone/>
            </a:pPr>
            <a:r>
              <a:rPr lang="en-US" sz="4800" b="1" dirty="0"/>
              <a:t>Lord of the nations,</a:t>
            </a:r>
          </a:p>
          <a:p>
            <a:pPr algn="ctr">
              <a:buNone/>
            </a:pPr>
            <a:r>
              <a:rPr lang="en-US" sz="4800" b="1" dirty="0"/>
              <a:t>Son of God</a:t>
            </a:r>
          </a:p>
          <a:p>
            <a:pPr algn="ctr">
              <a:buNone/>
            </a:pPr>
            <a:r>
              <a:rPr lang="en-US" sz="4800" b="1" dirty="0"/>
              <a:t>and Son of Man!</a:t>
            </a:r>
          </a:p>
          <a:p>
            <a:pPr algn="ctr">
              <a:buNone/>
            </a:pPr>
            <a:endParaRPr lang="en-US" sz="4800" b="1" dirty="0"/>
          </a:p>
        </p:txBody>
      </p:sp>
    </p:spTree>
    <p:extLst>
      <p:ext uri="{BB962C8B-B14F-4D97-AF65-F5344CB8AC3E}">
        <p14:creationId xmlns:p14="http://schemas.microsoft.com/office/powerpoint/2010/main" val="22770604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514B5C34-D88E-47A0-A269-378A982D31F1}"/>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800" b="1" dirty="0"/>
              <a:t>Glory and honor,</a:t>
            </a:r>
          </a:p>
          <a:p>
            <a:pPr algn="ctr">
              <a:buNone/>
            </a:pPr>
            <a:r>
              <a:rPr lang="en-US" sz="4800" b="1" dirty="0"/>
              <a:t>Praise, adoration</a:t>
            </a:r>
          </a:p>
          <a:p>
            <a:pPr algn="ctr">
              <a:buNone/>
            </a:pPr>
            <a:r>
              <a:rPr lang="en-US" sz="4800" b="1" dirty="0"/>
              <a:t>Now and forevermore</a:t>
            </a:r>
          </a:p>
          <a:p>
            <a:pPr algn="ctr">
              <a:buNone/>
            </a:pPr>
            <a:r>
              <a:rPr lang="en-US" sz="4800" b="1" dirty="0"/>
              <a:t>be Thine!</a:t>
            </a:r>
          </a:p>
          <a:p>
            <a:pPr algn="ctr">
              <a:buNone/>
            </a:pPr>
            <a:endParaRPr lang="en-US" sz="4800" b="1" dirty="0"/>
          </a:p>
        </p:txBody>
      </p:sp>
    </p:spTree>
    <p:extLst>
      <p:ext uri="{BB962C8B-B14F-4D97-AF65-F5344CB8AC3E}">
        <p14:creationId xmlns:p14="http://schemas.microsoft.com/office/powerpoint/2010/main" val="40565878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E83EDD-6573-4023-92B5-5F34A8D4FDA0}"/>
              </a:ext>
            </a:extLst>
          </p:cNvPr>
          <p:cNvSpPr>
            <a:spLocks noGrp="1"/>
          </p:cNvSpPr>
          <p:nvPr>
            <p:ph type="title"/>
          </p:nvPr>
        </p:nvSpPr>
        <p:spPr>
          <a:xfrm>
            <a:off x="445412" y="929998"/>
            <a:ext cx="8253176" cy="3969549"/>
          </a:xfrm>
        </p:spPr>
        <p:txBody>
          <a:bodyPr>
            <a:normAutofit/>
          </a:bodyPr>
          <a:lstStyle/>
          <a:p>
            <a:r>
              <a:rPr lang="en-US" sz="4800" b="1" dirty="0"/>
              <a:t>Chapel Talk</a:t>
            </a:r>
            <a:br>
              <a:rPr lang="en-US" sz="4800" b="1" dirty="0"/>
            </a:br>
            <a:r>
              <a:rPr lang="en-US" sz="4800" b="1" i="1" dirty="0"/>
              <a:t>“It’s Still All About </a:t>
            </a:r>
            <a:br>
              <a:rPr lang="en-US" sz="4800" b="1" i="1" dirty="0"/>
            </a:br>
            <a:r>
              <a:rPr lang="en-US" sz="4800" b="1" i="1" dirty="0"/>
              <a:t>the Same Jesus”</a:t>
            </a:r>
          </a:p>
        </p:txBody>
      </p:sp>
    </p:spTree>
    <p:extLst>
      <p:ext uri="{BB962C8B-B14F-4D97-AF65-F5344CB8AC3E}">
        <p14:creationId xmlns:p14="http://schemas.microsoft.com/office/powerpoint/2010/main" val="31862472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5E6B7-4839-4EE2-9201-2C8381B0052D}"/>
              </a:ext>
            </a:extLst>
          </p:cNvPr>
          <p:cNvSpPr>
            <a:spLocks noGrp="1"/>
          </p:cNvSpPr>
          <p:nvPr>
            <p:ph type="title"/>
          </p:nvPr>
        </p:nvSpPr>
        <p:spPr>
          <a:xfrm>
            <a:off x="447722" y="274638"/>
            <a:ext cx="8253176" cy="1143000"/>
          </a:xfrm>
        </p:spPr>
        <p:txBody>
          <a:bodyPr>
            <a:normAutofit/>
          </a:bodyPr>
          <a:lstStyle/>
          <a:p>
            <a:r>
              <a:rPr lang="en-US" sz="4800" b="1" dirty="0"/>
              <a:t>Kyrie</a:t>
            </a:r>
          </a:p>
        </p:txBody>
      </p:sp>
      <p:sp>
        <p:nvSpPr>
          <p:cNvPr id="3" name="Content Placeholder 2">
            <a:extLst>
              <a:ext uri="{FF2B5EF4-FFF2-40B4-BE49-F238E27FC236}">
                <a16:creationId xmlns:a16="http://schemas.microsoft.com/office/drawing/2014/main" id="{B35041D1-46AC-4FFF-BFFC-69BC32D0AF73}"/>
              </a:ext>
            </a:extLst>
          </p:cNvPr>
          <p:cNvSpPr>
            <a:spLocks noGrp="1"/>
          </p:cNvSpPr>
          <p:nvPr>
            <p:ph idx="1"/>
          </p:nvPr>
        </p:nvSpPr>
        <p:spPr>
          <a:xfrm>
            <a:off x="447721" y="1600201"/>
            <a:ext cx="8253177" cy="4339120"/>
          </a:xfrm>
        </p:spPr>
        <p:txBody>
          <a:bodyPr>
            <a:normAutofit/>
          </a:bodyPr>
          <a:lstStyle/>
          <a:p>
            <a:pPr>
              <a:buNone/>
            </a:pPr>
            <a:r>
              <a:rPr lang="en-US" sz="4000" dirty="0"/>
              <a:t>L: </a:t>
            </a:r>
            <a:r>
              <a:rPr lang="en-US" sz="4000" i="1" dirty="0"/>
              <a:t>O Lord,		</a:t>
            </a:r>
            <a:r>
              <a:rPr lang="en-US" sz="4000" b="1" dirty="0"/>
              <a:t>C: have mercy.</a:t>
            </a:r>
            <a:endParaRPr lang="en-US" sz="4000" b="1" i="1" dirty="0"/>
          </a:p>
          <a:p>
            <a:pPr>
              <a:buNone/>
            </a:pPr>
            <a:endParaRPr lang="en-US" sz="2000" i="1" dirty="0"/>
          </a:p>
          <a:p>
            <a:pPr>
              <a:buNone/>
            </a:pPr>
            <a:r>
              <a:rPr lang="en-US" sz="4000" dirty="0"/>
              <a:t>L:</a:t>
            </a:r>
            <a:r>
              <a:rPr lang="en-US" sz="4000" i="1" dirty="0"/>
              <a:t> O Christ,		</a:t>
            </a:r>
            <a:r>
              <a:rPr lang="en-US" sz="4000" b="1" dirty="0"/>
              <a:t>C: have mercy.</a:t>
            </a:r>
            <a:endParaRPr lang="en-US" sz="4000" b="1" i="1" dirty="0"/>
          </a:p>
          <a:p>
            <a:pPr>
              <a:buNone/>
            </a:pPr>
            <a:endParaRPr lang="en-US" sz="2000" i="1" dirty="0"/>
          </a:p>
          <a:p>
            <a:pPr>
              <a:buNone/>
            </a:pPr>
            <a:r>
              <a:rPr lang="en-US" sz="4000" dirty="0"/>
              <a:t>L: </a:t>
            </a:r>
            <a:r>
              <a:rPr lang="en-US" sz="4000" i="1" dirty="0"/>
              <a:t>O Lord,		</a:t>
            </a:r>
            <a:r>
              <a:rPr lang="en-US" sz="4000" b="1" dirty="0"/>
              <a:t>C: have mercy.</a:t>
            </a:r>
          </a:p>
        </p:txBody>
      </p:sp>
    </p:spTree>
    <p:extLst>
      <p:ext uri="{BB962C8B-B14F-4D97-AF65-F5344CB8AC3E}">
        <p14:creationId xmlns:p14="http://schemas.microsoft.com/office/powerpoint/2010/main" val="3703558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8B9875-2A44-42B7-99C6-2F3F5C0D00E6}"/>
              </a:ext>
            </a:extLst>
          </p:cNvPr>
          <p:cNvSpPr>
            <a:spLocks noGrp="1"/>
          </p:cNvSpPr>
          <p:nvPr>
            <p:ph type="title"/>
          </p:nvPr>
        </p:nvSpPr>
        <p:spPr>
          <a:xfrm>
            <a:off x="447722" y="274638"/>
            <a:ext cx="8253176" cy="1143000"/>
          </a:xfrm>
        </p:spPr>
        <p:txBody>
          <a:bodyPr>
            <a:normAutofit/>
          </a:bodyPr>
          <a:lstStyle/>
          <a:p>
            <a:r>
              <a:rPr lang="en-US" sz="4800" b="1" dirty="0"/>
              <a:t>Lord’s Prayer</a:t>
            </a:r>
          </a:p>
        </p:txBody>
      </p:sp>
      <p:sp>
        <p:nvSpPr>
          <p:cNvPr id="3" name="Content Placeholder 2">
            <a:extLst>
              <a:ext uri="{FF2B5EF4-FFF2-40B4-BE49-F238E27FC236}">
                <a16:creationId xmlns:a16="http://schemas.microsoft.com/office/drawing/2014/main" id="{5F465ABC-7F97-4908-BB1E-CA805A266B2A}"/>
              </a:ext>
            </a:extLst>
          </p:cNvPr>
          <p:cNvSpPr>
            <a:spLocks noGrp="1"/>
          </p:cNvSpPr>
          <p:nvPr>
            <p:ph idx="1"/>
          </p:nvPr>
        </p:nvSpPr>
        <p:spPr>
          <a:xfrm>
            <a:off x="447721" y="1600201"/>
            <a:ext cx="8253177" cy="4339120"/>
          </a:xfrm>
        </p:spPr>
        <p:txBody>
          <a:bodyPr>
            <a:normAutofit/>
          </a:bodyPr>
          <a:lstStyle/>
          <a:p>
            <a:pPr>
              <a:buNone/>
            </a:pPr>
            <a:r>
              <a:rPr lang="en-US" sz="4000" dirty="0"/>
              <a:t>L: </a:t>
            </a:r>
            <a:r>
              <a:rPr lang="en-US" sz="4000" i="1" dirty="0"/>
              <a:t>Taught by our Lord and trusting His promises, we are bold to pray:</a:t>
            </a:r>
          </a:p>
          <a:p>
            <a:pPr>
              <a:buNone/>
            </a:pPr>
            <a:endParaRPr lang="en-US" sz="4000" i="1" dirty="0"/>
          </a:p>
          <a:p>
            <a:pPr>
              <a:buNone/>
            </a:pPr>
            <a:r>
              <a:rPr lang="en-US" sz="4000" b="1" dirty="0"/>
              <a:t>C: Our Father, who art in heaven, hallowed be Thy name,</a:t>
            </a:r>
          </a:p>
        </p:txBody>
      </p:sp>
    </p:spTree>
    <p:extLst>
      <p:ext uri="{BB962C8B-B14F-4D97-AF65-F5344CB8AC3E}">
        <p14:creationId xmlns:p14="http://schemas.microsoft.com/office/powerpoint/2010/main" val="9631738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C77BDABB-4D72-4FA1-8157-C1CDDCC4EDFD}"/>
              </a:ext>
            </a:extLst>
          </p:cNvPr>
          <p:cNvSpPr>
            <a:spLocks noGrp="1"/>
          </p:cNvSpPr>
          <p:nvPr>
            <p:ph idx="1"/>
          </p:nvPr>
        </p:nvSpPr>
        <p:spPr>
          <a:xfrm>
            <a:off x="447721" y="679269"/>
            <a:ext cx="8253177" cy="5260052"/>
          </a:xfrm>
        </p:spPr>
        <p:txBody>
          <a:bodyPr>
            <a:normAutofit/>
          </a:bodyPr>
          <a:lstStyle/>
          <a:p>
            <a:pPr>
              <a:buNone/>
            </a:pPr>
            <a:endParaRPr lang="en-US" sz="4000" b="1" dirty="0"/>
          </a:p>
          <a:p>
            <a:pPr>
              <a:buNone/>
            </a:pPr>
            <a:r>
              <a:rPr lang="en-US" sz="4000" b="1" dirty="0"/>
              <a:t>Thy kingdom come, Thy will be done on earth as it is in heaven; give us this day our daily bread; and forgive us our trespasses as we forgive those who trespass against us;</a:t>
            </a:r>
          </a:p>
        </p:txBody>
      </p:sp>
    </p:spTree>
    <p:extLst>
      <p:ext uri="{BB962C8B-B14F-4D97-AF65-F5344CB8AC3E}">
        <p14:creationId xmlns:p14="http://schemas.microsoft.com/office/powerpoint/2010/main" val="697501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F1F40853-CAE9-4688-9042-B2972F662DE8}"/>
              </a:ext>
            </a:extLst>
          </p:cNvPr>
          <p:cNvSpPr>
            <a:spLocks noGrp="1"/>
          </p:cNvSpPr>
          <p:nvPr>
            <p:ph idx="1"/>
          </p:nvPr>
        </p:nvSpPr>
        <p:spPr>
          <a:xfrm>
            <a:off x="447721" y="679269"/>
            <a:ext cx="8253177" cy="5260052"/>
          </a:xfrm>
        </p:spPr>
        <p:txBody>
          <a:bodyPr>
            <a:normAutofit/>
          </a:bodyPr>
          <a:lstStyle/>
          <a:p>
            <a:pPr>
              <a:buNone/>
            </a:pPr>
            <a:endParaRPr lang="en-US" sz="4000" b="1" dirty="0"/>
          </a:p>
          <a:p>
            <a:pPr>
              <a:buNone/>
            </a:pPr>
            <a:r>
              <a:rPr lang="en-US" sz="4000" b="1" dirty="0"/>
              <a:t>and lead us not into temptation, but deliver us from evil.</a:t>
            </a:r>
          </a:p>
          <a:p>
            <a:pPr>
              <a:buNone/>
            </a:pPr>
            <a:endParaRPr lang="en-US" sz="2000" b="1" dirty="0"/>
          </a:p>
          <a:p>
            <a:pPr>
              <a:buNone/>
            </a:pPr>
            <a:r>
              <a:rPr lang="en-US" sz="4000" b="1" dirty="0"/>
              <a:t>For Thine is the kingdom and the power and the glory forever and ever. Amen.</a:t>
            </a:r>
          </a:p>
        </p:txBody>
      </p:sp>
    </p:spTree>
    <p:extLst>
      <p:ext uri="{BB962C8B-B14F-4D97-AF65-F5344CB8AC3E}">
        <p14:creationId xmlns:p14="http://schemas.microsoft.com/office/powerpoint/2010/main" val="29572280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4E5A94D-F161-46B7-8A5B-9981E5724300}"/>
              </a:ext>
            </a:extLst>
          </p:cNvPr>
          <p:cNvSpPr>
            <a:spLocks noGrp="1"/>
          </p:cNvSpPr>
          <p:nvPr>
            <p:ph type="title"/>
          </p:nvPr>
        </p:nvSpPr>
        <p:spPr>
          <a:xfrm>
            <a:off x="445412" y="1175657"/>
            <a:ext cx="8253176" cy="2824843"/>
          </a:xfrm>
        </p:spPr>
        <p:txBody>
          <a:bodyPr>
            <a:noAutofit/>
          </a:bodyPr>
          <a:lstStyle/>
          <a:p>
            <a:r>
              <a:rPr lang="en-US" sz="4800" b="1" dirty="0"/>
              <a:t>Hymn</a:t>
            </a:r>
            <a:br>
              <a:rPr lang="en-US" sz="4800" b="1" dirty="0"/>
            </a:br>
            <a:r>
              <a:rPr lang="en-US" sz="4800" b="1" dirty="0"/>
              <a:t>“Jesus! Name of</a:t>
            </a:r>
            <a:br>
              <a:rPr lang="en-US" sz="4800" b="1" dirty="0"/>
            </a:br>
            <a:r>
              <a:rPr lang="en-US" sz="4800" b="1" dirty="0"/>
              <a:t>Wondrous Love”</a:t>
            </a:r>
            <a:br>
              <a:rPr lang="en-US" sz="4800" b="1" dirty="0"/>
            </a:br>
            <a:r>
              <a:rPr lang="en-US" sz="4800" b="1" dirty="0"/>
              <a:t>(LSB 900)</a:t>
            </a:r>
          </a:p>
        </p:txBody>
      </p:sp>
    </p:spTree>
    <p:extLst>
      <p:ext uri="{BB962C8B-B14F-4D97-AF65-F5344CB8AC3E}">
        <p14:creationId xmlns:p14="http://schemas.microsoft.com/office/powerpoint/2010/main" val="19502569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A069C-F5B7-42CA-A2B2-23600E178ACE}"/>
              </a:ext>
            </a:extLst>
          </p:cNvPr>
          <p:cNvSpPr>
            <a:spLocks noGrp="1"/>
          </p:cNvSpPr>
          <p:nvPr>
            <p:ph type="title"/>
          </p:nvPr>
        </p:nvSpPr>
        <p:spPr>
          <a:xfrm>
            <a:off x="447722" y="274638"/>
            <a:ext cx="8253176" cy="1143000"/>
          </a:xfrm>
        </p:spPr>
        <p:txBody>
          <a:bodyPr>
            <a:normAutofit/>
          </a:bodyPr>
          <a:lstStyle/>
          <a:p>
            <a:r>
              <a:rPr lang="en-US" sz="4800" b="1" dirty="0"/>
              <a:t>Apostles’ Creed</a:t>
            </a:r>
          </a:p>
        </p:txBody>
      </p:sp>
      <p:sp>
        <p:nvSpPr>
          <p:cNvPr id="3" name="Content Placeholder 2">
            <a:extLst>
              <a:ext uri="{FF2B5EF4-FFF2-40B4-BE49-F238E27FC236}">
                <a16:creationId xmlns:a16="http://schemas.microsoft.com/office/drawing/2014/main" id="{267A18B1-665B-496C-8ADA-C0E2DD73BDFD}"/>
              </a:ext>
            </a:extLst>
          </p:cNvPr>
          <p:cNvSpPr>
            <a:spLocks noGrp="1"/>
          </p:cNvSpPr>
          <p:nvPr>
            <p:ph idx="1"/>
          </p:nvPr>
        </p:nvSpPr>
        <p:spPr>
          <a:xfrm>
            <a:off x="447721" y="1600201"/>
            <a:ext cx="8253177" cy="4339120"/>
          </a:xfrm>
        </p:spPr>
        <p:txBody>
          <a:bodyPr>
            <a:normAutofit/>
          </a:bodyPr>
          <a:lstStyle/>
          <a:p>
            <a:pPr>
              <a:buNone/>
            </a:pPr>
            <a:r>
              <a:rPr lang="en-US" sz="4000" b="1" dirty="0"/>
              <a:t>C: I believe in God, the Father Almighty, maker of heaven and earth.</a:t>
            </a:r>
          </a:p>
          <a:p>
            <a:pPr>
              <a:buNone/>
            </a:pPr>
            <a:r>
              <a:rPr lang="en-US" sz="4000" b="1" dirty="0"/>
              <a:t>And in Jesus Christ, His only Son, our Lord, who was conceived by the Holy Spirit,</a:t>
            </a:r>
          </a:p>
        </p:txBody>
      </p:sp>
    </p:spTree>
    <p:extLst>
      <p:ext uri="{BB962C8B-B14F-4D97-AF65-F5344CB8AC3E}">
        <p14:creationId xmlns:p14="http://schemas.microsoft.com/office/powerpoint/2010/main" val="42440701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4863D764-B2A4-41B9-A48B-23EB77EA4F3A}"/>
              </a:ext>
            </a:extLst>
          </p:cNvPr>
          <p:cNvSpPr>
            <a:spLocks noGrp="1"/>
          </p:cNvSpPr>
          <p:nvPr>
            <p:ph idx="1"/>
          </p:nvPr>
        </p:nvSpPr>
        <p:spPr>
          <a:xfrm>
            <a:off x="447721" y="679269"/>
            <a:ext cx="8253177" cy="5260052"/>
          </a:xfrm>
        </p:spPr>
        <p:txBody>
          <a:bodyPr>
            <a:normAutofit/>
          </a:bodyPr>
          <a:lstStyle/>
          <a:p>
            <a:pPr>
              <a:buNone/>
            </a:pPr>
            <a:endParaRPr lang="en-US" sz="4000" b="1" dirty="0"/>
          </a:p>
          <a:p>
            <a:pPr>
              <a:buNone/>
            </a:pPr>
            <a:r>
              <a:rPr lang="en-US" sz="4000" b="1" dirty="0"/>
              <a:t>	born of the virgin Mary, suffered under Pontius Pilate, was crucified, died and was buried. He descended into hell.  The third day He rose again from the dead.</a:t>
            </a:r>
          </a:p>
        </p:txBody>
      </p:sp>
    </p:spTree>
    <p:extLst>
      <p:ext uri="{BB962C8B-B14F-4D97-AF65-F5344CB8AC3E}">
        <p14:creationId xmlns:p14="http://schemas.microsoft.com/office/powerpoint/2010/main" val="382236934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56A454E0-1139-4AC1-B01E-D592DDA999E0}"/>
              </a:ext>
            </a:extLst>
          </p:cNvPr>
          <p:cNvSpPr>
            <a:spLocks noGrp="1"/>
          </p:cNvSpPr>
          <p:nvPr>
            <p:ph idx="1"/>
          </p:nvPr>
        </p:nvSpPr>
        <p:spPr>
          <a:xfrm>
            <a:off x="447721" y="679269"/>
            <a:ext cx="8253177" cy="5260052"/>
          </a:xfrm>
        </p:spPr>
        <p:txBody>
          <a:bodyPr>
            <a:normAutofit/>
          </a:bodyPr>
          <a:lstStyle/>
          <a:p>
            <a:pPr>
              <a:buNone/>
            </a:pPr>
            <a:endParaRPr lang="en-US" sz="4000" b="1" dirty="0"/>
          </a:p>
          <a:p>
            <a:pPr>
              <a:buNone/>
            </a:pPr>
            <a:r>
              <a:rPr lang="en-US" sz="4000" b="1" dirty="0"/>
              <a:t>	He ascended into heaven and sits at the right hand of God the Father Almighty. From thence He will come to judge the living and the dead.</a:t>
            </a:r>
          </a:p>
        </p:txBody>
      </p:sp>
    </p:spTree>
    <p:extLst>
      <p:ext uri="{BB962C8B-B14F-4D97-AF65-F5344CB8AC3E}">
        <p14:creationId xmlns:p14="http://schemas.microsoft.com/office/powerpoint/2010/main" val="273542340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102EA61C-378F-4E0C-B456-CD58D6E130EA}"/>
              </a:ext>
            </a:extLst>
          </p:cNvPr>
          <p:cNvSpPr>
            <a:spLocks noGrp="1"/>
          </p:cNvSpPr>
          <p:nvPr>
            <p:ph idx="1"/>
          </p:nvPr>
        </p:nvSpPr>
        <p:spPr>
          <a:xfrm>
            <a:off x="447721" y="679269"/>
            <a:ext cx="8253177" cy="5260052"/>
          </a:xfrm>
        </p:spPr>
        <p:txBody>
          <a:bodyPr>
            <a:normAutofit/>
          </a:bodyPr>
          <a:lstStyle/>
          <a:p>
            <a:pPr>
              <a:buNone/>
            </a:pPr>
            <a:endParaRPr lang="en-US" sz="4000" b="1" dirty="0"/>
          </a:p>
          <a:p>
            <a:pPr>
              <a:buNone/>
            </a:pPr>
            <a:r>
              <a:rPr lang="en-US" sz="4000" b="1" dirty="0"/>
              <a:t>I believe in the Holy Spirit, the holy Christian Church, the communion of saints, the forgiveness of sins, the resurrection of the body, and the life + everlasting. Amen.</a:t>
            </a:r>
          </a:p>
        </p:txBody>
      </p:sp>
    </p:spTree>
    <p:extLst>
      <p:ext uri="{BB962C8B-B14F-4D97-AF65-F5344CB8AC3E}">
        <p14:creationId xmlns:p14="http://schemas.microsoft.com/office/powerpoint/2010/main" val="79567532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A705CE-EB96-4AE4-A8EB-509DD09D67D7}"/>
              </a:ext>
            </a:extLst>
          </p:cNvPr>
          <p:cNvSpPr>
            <a:spLocks noGrp="1"/>
          </p:cNvSpPr>
          <p:nvPr>
            <p:ph type="title"/>
          </p:nvPr>
        </p:nvSpPr>
        <p:spPr>
          <a:xfrm>
            <a:off x="447722" y="274638"/>
            <a:ext cx="8253176" cy="1143000"/>
          </a:xfrm>
        </p:spPr>
        <p:txBody>
          <a:bodyPr>
            <a:normAutofit/>
          </a:bodyPr>
          <a:lstStyle/>
          <a:p>
            <a:r>
              <a:rPr lang="en-US" sz="4800" b="1" dirty="0"/>
              <a:t>Collects</a:t>
            </a:r>
          </a:p>
        </p:txBody>
      </p:sp>
      <p:sp>
        <p:nvSpPr>
          <p:cNvPr id="3" name="Content Placeholder 2">
            <a:extLst>
              <a:ext uri="{FF2B5EF4-FFF2-40B4-BE49-F238E27FC236}">
                <a16:creationId xmlns:a16="http://schemas.microsoft.com/office/drawing/2014/main" id="{D016EB94-D6F5-479C-8945-E07D67515E4B}"/>
              </a:ext>
            </a:extLst>
          </p:cNvPr>
          <p:cNvSpPr>
            <a:spLocks noGrp="1"/>
          </p:cNvSpPr>
          <p:nvPr>
            <p:ph idx="1"/>
          </p:nvPr>
        </p:nvSpPr>
        <p:spPr>
          <a:xfrm>
            <a:off x="447721" y="1600201"/>
            <a:ext cx="8253177" cy="4339120"/>
          </a:xfrm>
        </p:spPr>
        <p:txBody>
          <a:bodyPr>
            <a:normAutofit fontScale="92500"/>
          </a:bodyPr>
          <a:lstStyle/>
          <a:p>
            <a:pPr algn="ctr">
              <a:buNone/>
            </a:pPr>
            <a:r>
              <a:rPr lang="en-US" sz="4300" b="1" dirty="0"/>
              <a:t>“For a Parish School”</a:t>
            </a:r>
          </a:p>
          <a:p>
            <a:pPr algn="ctr">
              <a:buNone/>
            </a:pPr>
            <a:r>
              <a:rPr lang="en-US" sz="4300" b="1" dirty="0"/>
              <a:t>(LSB Agenda, Page 276)</a:t>
            </a:r>
          </a:p>
          <a:p>
            <a:pPr>
              <a:buNone/>
            </a:pPr>
            <a:endParaRPr lang="en-US" sz="2200" dirty="0"/>
          </a:p>
          <a:p>
            <a:pPr>
              <a:buNone/>
            </a:pPr>
            <a:r>
              <a:rPr lang="en-US" sz="4000" dirty="0"/>
              <a:t>L: </a:t>
            </a:r>
            <a:r>
              <a:rPr lang="en-US" sz="4000" i="1" dirty="0"/>
              <a:t>Let us pray.</a:t>
            </a:r>
          </a:p>
          <a:p>
            <a:pPr>
              <a:buNone/>
            </a:pPr>
            <a:r>
              <a:rPr lang="en-US" sz="4000" dirty="0"/>
              <a:t>L: </a:t>
            </a:r>
            <a:r>
              <a:rPr lang="en-US" sz="4000" i="1" dirty="0"/>
              <a:t>Almighty God, our heavenly Father, since You have committed the care and nurture of children to Your people,</a:t>
            </a:r>
            <a:endParaRPr lang="en-US" sz="4000" dirty="0"/>
          </a:p>
        </p:txBody>
      </p:sp>
    </p:spTree>
    <p:extLst>
      <p:ext uri="{BB962C8B-B14F-4D97-AF65-F5344CB8AC3E}">
        <p14:creationId xmlns:p14="http://schemas.microsoft.com/office/powerpoint/2010/main" val="319426041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F11D1380-9F41-4DF3-BC5A-1C7523E24821}"/>
              </a:ext>
            </a:extLst>
          </p:cNvPr>
          <p:cNvSpPr>
            <a:spLocks noGrp="1"/>
          </p:cNvSpPr>
          <p:nvPr>
            <p:ph idx="1"/>
          </p:nvPr>
        </p:nvSpPr>
        <p:spPr>
          <a:xfrm>
            <a:off x="447721" y="679269"/>
            <a:ext cx="8253177" cy="5260052"/>
          </a:xfrm>
        </p:spPr>
        <p:txBody>
          <a:bodyPr>
            <a:normAutofit lnSpcReduction="10000"/>
          </a:bodyPr>
          <a:lstStyle/>
          <a:p>
            <a:pPr>
              <a:buNone/>
            </a:pPr>
            <a:r>
              <a:rPr lang="en-US" sz="4000" b="1" dirty="0"/>
              <a:t>	</a:t>
            </a:r>
            <a:r>
              <a:rPr lang="en-US" sz="4000" i="1" dirty="0"/>
              <a:t>graciously enlighten those who teach and learn at this school that they may know the truth and trust in You all the days of their lives; through Jesus Christ, Your Son, our Lord, who lives and reigns with You and the Holy Spirit, one God, now and forever.</a:t>
            </a:r>
          </a:p>
          <a:p>
            <a:pPr>
              <a:buNone/>
            </a:pPr>
            <a:r>
              <a:rPr lang="en-US" sz="4000" b="1" dirty="0"/>
              <a:t>	C: Amen</a:t>
            </a:r>
          </a:p>
        </p:txBody>
      </p:sp>
    </p:spTree>
    <p:extLst>
      <p:ext uri="{BB962C8B-B14F-4D97-AF65-F5344CB8AC3E}">
        <p14:creationId xmlns:p14="http://schemas.microsoft.com/office/powerpoint/2010/main" val="202999585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4A434-6C58-4B2B-8C2A-D48B992C601A}"/>
              </a:ext>
            </a:extLst>
          </p:cNvPr>
          <p:cNvSpPr>
            <a:spLocks noGrp="1"/>
          </p:cNvSpPr>
          <p:nvPr>
            <p:ph type="title"/>
          </p:nvPr>
        </p:nvSpPr>
        <p:spPr>
          <a:xfrm>
            <a:off x="447722" y="274638"/>
            <a:ext cx="8253176" cy="1143000"/>
          </a:xfrm>
        </p:spPr>
        <p:txBody>
          <a:bodyPr>
            <a:normAutofit/>
          </a:bodyPr>
          <a:lstStyle/>
          <a:p>
            <a:r>
              <a:rPr lang="en-US" sz="4800" b="1" dirty="0"/>
              <a:t>Collects</a:t>
            </a:r>
          </a:p>
        </p:txBody>
      </p:sp>
      <p:sp>
        <p:nvSpPr>
          <p:cNvPr id="3" name="Content Placeholder 2">
            <a:extLst>
              <a:ext uri="{FF2B5EF4-FFF2-40B4-BE49-F238E27FC236}">
                <a16:creationId xmlns:a16="http://schemas.microsoft.com/office/drawing/2014/main" id="{4A2AE69C-B11D-46FE-A31D-0CC002E6B93C}"/>
              </a:ext>
            </a:extLst>
          </p:cNvPr>
          <p:cNvSpPr>
            <a:spLocks noGrp="1"/>
          </p:cNvSpPr>
          <p:nvPr>
            <p:ph idx="1"/>
          </p:nvPr>
        </p:nvSpPr>
        <p:spPr>
          <a:xfrm>
            <a:off x="447721" y="1600201"/>
            <a:ext cx="8253177" cy="4339120"/>
          </a:xfrm>
        </p:spPr>
        <p:txBody>
          <a:bodyPr>
            <a:normAutofit/>
          </a:bodyPr>
          <a:lstStyle/>
          <a:p>
            <a:pPr algn="ctr">
              <a:buNone/>
            </a:pPr>
            <a:r>
              <a:rPr lang="en-US" sz="4300" b="1" dirty="0"/>
              <a:t>“Baptismal Life, Morning”</a:t>
            </a:r>
          </a:p>
          <a:p>
            <a:pPr algn="ctr">
              <a:buNone/>
            </a:pPr>
            <a:r>
              <a:rPr lang="en-US" sz="4300" b="1" dirty="0"/>
              <a:t>(LSB, Page 309)</a:t>
            </a:r>
          </a:p>
          <a:p>
            <a:pPr>
              <a:buNone/>
            </a:pPr>
            <a:endParaRPr lang="en-US" sz="2200" dirty="0"/>
          </a:p>
          <a:p>
            <a:pPr>
              <a:buNone/>
            </a:pPr>
            <a:r>
              <a:rPr lang="en-US" sz="4000" dirty="0"/>
              <a:t>L: </a:t>
            </a:r>
            <a:r>
              <a:rPr lang="en-US" sz="4000" i="1" dirty="0"/>
              <a:t>Faithful God, whose mercies are new to us every morning, we humbly pray that You would look upon us in mercy</a:t>
            </a:r>
            <a:endParaRPr lang="en-US" sz="4000" dirty="0"/>
          </a:p>
        </p:txBody>
      </p:sp>
    </p:spTree>
    <p:extLst>
      <p:ext uri="{BB962C8B-B14F-4D97-AF65-F5344CB8AC3E}">
        <p14:creationId xmlns:p14="http://schemas.microsoft.com/office/powerpoint/2010/main" val="18347777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80DE38C2-E0C4-4D46-93B7-0BF3B44DFFE9}"/>
              </a:ext>
            </a:extLst>
          </p:cNvPr>
          <p:cNvSpPr>
            <a:spLocks noGrp="1"/>
          </p:cNvSpPr>
          <p:nvPr>
            <p:ph idx="1"/>
          </p:nvPr>
        </p:nvSpPr>
        <p:spPr>
          <a:xfrm>
            <a:off x="447721" y="679269"/>
            <a:ext cx="8253177" cy="5260052"/>
          </a:xfrm>
        </p:spPr>
        <p:txBody>
          <a:bodyPr>
            <a:normAutofit/>
          </a:bodyPr>
          <a:lstStyle/>
          <a:p>
            <a:pPr>
              <a:buNone/>
            </a:pPr>
            <a:r>
              <a:rPr lang="en-US" sz="4000" b="1" dirty="0"/>
              <a:t>	</a:t>
            </a:r>
            <a:r>
              <a:rPr lang="en-US" sz="4000" i="1" dirty="0"/>
              <a:t>and renew us by Your Holy Spirit. Keep safe our going out and our coming in, and let Your blessing remain with us throughout this day. Preserve us in Your righteousness, and grant us a portion in that eternal life which is in Christ Jesus, our Lord.</a:t>
            </a:r>
          </a:p>
          <a:p>
            <a:pPr>
              <a:buNone/>
            </a:pPr>
            <a:r>
              <a:rPr lang="en-US" sz="4000" b="1" dirty="0"/>
              <a:t>	C: Amen</a:t>
            </a:r>
          </a:p>
        </p:txBody>
      </p:sp>
    </p:spTree>
    <p:extLst>
      <p:ext uri="{BB962C8B-B14F-4D97-AF65-F5344CB8AC3E}">
        <p14:creationId xmlns:p14="http://schemas.microsoft.com/office/powerpoint/2010/main" val="408973230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59004C-ED49-49F4-81C5-5B1C298DC114}"/>
              </a:ext>
            </a:extLst>
          </p:cNvPr>
          <p:cNvSpPr>
            <a:spLocks noGrp="1"/>
          </p:cNvSpPr>
          <p:nvPr>
            <p:ph type="title"/>
          </p:nvPr>
        </p:nvSpPr>
        <p:spPr>
          <a:xfrm>
            <a:off x="447722" y="274638"/>
            <a:ext cx="8253176" cy="1143000"/>
          </a:xfrm>
        </p:spPr>
        <p:txBody>
          <a:bodyPr>
            <a:normAutofit/>
          </a:bodyPr>
          <a:lstStyle/>
          <a:p>
            <a:r>
              <a:rPr lang="en-US" sz="4800" b="1" dirty="0"/>
              <a:t>Collects</a:t>
            </a:r>
          </a:p>
        </p:txBody>
      </p:sp>
      <p:sp>
        <p:nvSpPr>
          <p:cNvPr id="3" name="Content Placeholder 2">
            <a:extLst>
              <a:ext uri="{FF2B5EF4-FFF2-40B4-BE49-F238E27FC236}">
                <a16:creationId xmlns:a16="http://schemas.microsoft.com/office/drawing/2014/main" id="{F15601D9-E721-4108-BCB2-A6ABEF8CB5AD}"/>
              </a:ext>
            </a:extLst>
          </p:cNvPr>
          <p:cNvSpPr>
            <a:spLocks noGrp="1"/>
          </p:cNvSpPr>
          <p:nvPr>
            <p:ph idx="1"/>
          </p:nvPr>
        </p:nvSpPr>
        <p:spPr>
          <a:xfrm>
            <a:off x="447721" y="1600201"/>
            <a:ext cx="8253177" cy="4339120"/>
          </a:xfrm>
        </p:spPr>
        <p:txBody>
          <a:bodyPr>
            <a:normAutofit/>
          </a:bodyPr>
          <a:lstStyle/>
          <a:p>
            <a:pPr algn="ctr">
              <a:buNone/>
            </a:pPr>
            <a:r>
              <a:rPr lang="en-US" sz="4300" b="1" dirty="0"/>
              <a:t>“For Home and Family”</a:t>
            </a:r>
          </a:p>
          <a:p>
            <a:pPr algn="ctr">
              <a:buNone/>
            </a:pPr>
            <a:r>
              <a:rPr lang="en-US" sz="4300" b="1" dirty="0"/>
              <a:t>(LSB, Page 315)</a:t>
            </a:r>
          </a:p>
          <a:p>
            <a:pPr>
              <a:buNone/>
            </a:pPr>
            <a:endParaRPr lang="en-US" sz="2200" dirty="0"/>
          </a:p>
          <a:p>
            <a:pPr>
              <a:buNone/>
            </a:pPr>
            <a:r>
              <a:rPr lang="en-US" sz="4000" dirty="0"/>
              <a:t>L: </a:t>
            </a:r>
            <a:r>
              <a:rPr lang="en-US" sz="4000" i="1" dirty="0"/>
              <a:t>Visit, O Lord, the homes in which Your people dwell, and keep all harm and danger from them.</a:t>
            </a:r>
            <a:endParaRPr lang="en-US" sz="4000" dirty="0"/>
          </a:p>
        </p:txBody>
      </p:sp>
    </p:spTree>
    <p:extLst>
      <p:ext uri="{BB962C8B-B14F-4D97-AF65-F5344CB8AC3E}">
        <p14:creationId xmlns:p14="http://schemas.microsoft.com/office/powerpoint/2010/main" val="34791516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93102776-EB50-4906-A03C-68C13BE2E995}"/>
              </a:ext>
            </a:extLst>
          </p:cNvPr>
          <p:cNvSpPr>
            <a:spLocks noGrp="1"/>
          </p:cNvSpPr>
          <p:nvPr>
            <p:ph idx="1"/>
          </p:nvPr>
        </p:nvSpPr>
        <p:spPr>
          <a:xfrm>
            <a:off x="447721" y="679269"/>
            <a:ext cx="8253177" cy="5260052"/>
          </a:xfrm>
        </p:spPr>
        <p:txBody>
          <a:bodyPr>
            <a:normAutofit/>
          </a:bodyPr>
          <a:lstStyle/>
          <a:p>
            <a:pPr>
              <a:buNone/>
            </a:pPr>
            <a:endParaRPr lang="en-US" sz="4000" b="1" dirty="0"/>
          </a:p>
          <a:p>
            <a:pPr>
              <a:buNone/>
            </a:pPr>
            <a:r>
              <a:rPr lang="en-US" sz="4000" b="1" dirty="0"/>
              <a:t>	</a:t>
            </a:r>
            <a:r>
              <a:rPr lang="en-US" sz="4000" i="1" dirty="0"/>
              <a:t>Grant that we may dwell together in peace under the protection of Your holy angels, sharing eternally in Your blessings; through Jesus Christ, our Lord.</a:t>
            </a:r>
          </a:p>
          <a:p>
            <a:pPr>
              <a:buNone/>
            </a:pPr>
            <a:r>
              <a:rPr lang="en-US" sz="4000" b="1" dirty="0"/>
              <a:t>	C: Amen</a:t>
            </a:r>
          </a:p>
        </p:txBody>
      </p:sp>
    </p:spTree>
    <p:extLst>
      <p:ext uri="{BB962C8B-B14F-4D97-AF65-F5344CB8AC3E}">
        <p14:creationId xmlns:p14="http://schemas.microsoft.com/office/powerpoint/2010/main" val="19258697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3A42DF-02CD-4696-BC79-4564BAAC1426}"/>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800" b="1" dirty="0"/>
              <a:t>Jesus! Name of wondrous love,</a:t>
            </a:r>
          </a:p>
          <a:p>
            <a:pPr algn="ctr">
              <a:buNone/>
            </a:pPr>
            <a:r>
              <a:rPr lang="en-US" sz="4800" b="1" dirty="0"/>
              <a:t>Name all other names above,</a:t>
            </a:r>
          </a:p>
          <a:p>
            <a:pPr algn="ctr">
              <a:buNone/>
            </a:pPr>
            <a:r>
              <a:rPr lang="en-US" sz="4800" b="1" dirty="0"/>
              <a:t>Unto which must </a:t>
            </a:r>
            <a:r>
              <a:rPr lang="en-US" sz="4800" b="1" dirty="0" err="1"/>
              <a:t>ev’ry</a:t>
            </a:r>
            <a:r>
              <a:rPr lang="en-US" sz="4800" b="1" dirty="0"/>
              <a:t> knee</a:t>
            </a:r>
          </a:p>
          <a:p>
            <a:pPr algn="ctr">
              <a:buNone/>
            </a:pPr>
            <a:r>
              <a:rPr lang="en-US" sz="4800" b="1" dirty="0"/>
              <a:t>Bow in deep humility.</a:t>
            </a:r>
          </a:p>
        </p:txBody>
      </p:sp>
    </p:spTree>
    <p:extLst>
      <p:ext uri="{BB962C8B-B14F-4D97-AF65-F5344CB8AC3E}">
        <p14:creationId xmlns:p14="http://schemas.microsoft.com/office/powerpoint/2010/main" val="132483714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8409F-E6ED-4C45-B105-B858617038C7}"/>
              </a:ext>
            </a:extLst>
          </p:cNvPr>
          <p:cNvSpPr>
            <a:spLocks noGrp="1"/>
          </p:cNvSpPr>
          <p:nvPr>
            <p:ph type="title"/>
          </p:nvPr>
        </p:nvSpPr>
        <p:spPr>
          <a:xfrm>
            <a:off x="447722" y="274638"/>
            <a:ext cx="8253176" cy="1143000"/>
          </a:xfrm>
        </p:spPr>
        <p:txBody>
          <a:bodyPr>
            <a:normAutofit/>
          </a:bodyPr>
          <a:lstStyle/>
          <a:p>
            <a:r>
              <a:rPr lang="en-US" sz="4800" b="1" dirty="0"/>
              <a:t>Collects</a:t>
            </a:r>
          </a:p>
        </p:txBody>
      </p:sp>
      <p:sp>
        <p:nvSpPr>
          <p:cNvPr id="3" name="Content Placeholder 2">
            <a:extLst>
              <a:ext uri="{FF2B5EF4-FFF2-40B4-BE49-F238E27FC236}">
                <a16:creationId xmlns:a16="http://schemas.microsoft.com/office/drawing/2014/main" id="{5766D74A-E3B0-4A83-9A51-768CE198E8CF}"/>
              </a:ext>
            </a:extLst>
          </p:cNvPr>
          <p:cNvSpPr>
            <a:spLocks noGrp="1"/>
          </p:cNvSpPr>
          <p:nvPr>
            <p:ph idx="1"/>
          </p:nvPr>
        </p:nvSpPr>
        <p:spPr>
          <a:xfrm>
            <a:off x="447721" y="1600201"/>
            <a:ext cx="8253177" cy="4339120"/>
          </a:xfrm>
        </p:spPr>
        <p:txBody>
          <a:bodyPr>
            <a:normAutofit/>
          </a:bodyPr>
          <a:lstStyle/>
          <a:p>
            <a:pPr algn="ctr">
              <a:buNone/>
            </a:pPr>
            <a:r>
              <a:rPr lang="en-US" sz="4300" b="1" dirty="0"/>
              <a:t>“For the Mission of the Church”</a:t>
            </a:r>
          </a:p>
          <a:p>
            <a:pPr algn="ctr">
              <a:buNone/>
            </a:pPr>
            <a:r>
              <a:rPr lang="en-US" sz="4300" b="1" dirty="0"/>
              <a:t>(LSB, Page 305)</a:t>
            </a:r>
          </a:p>
          <a:p>
            <a:pPr>
              <a:buNone/>
            </a:pPr>
            <a:endParaRPr lang="en-US" sz="2200" dirty="0"/>
          </a:p>
          <a:p>
            <a:pPr>
              <a:buNone/>
            </a:pPr>
            <a:r>
              <a:rPr lang="en-US" sz="4000" dirty="0"/>
              <a:t>L: </a:t>
            </a:r>
            <a:r>
              <a:rPr lang="en-US" sz="4000" i="1" dirty="0"/>
              <a:t>Almighty God, You have called Your church to witness that in Christ You have reconciled us to Yourself.</a:t>
            </a:r>
            <a:endParaRPr lang="en-US" sz="4000" dirty="0"/>
          </a:p>
        </p:txBody>
      </p:sp>
    </p:spTree>
    <p:extLst>
      <p:ext uri="{BB962C8B-B14F-4D97-AF65-F5344CB8AC3E}">
        <p14:creationId xmlns:p14="http://schemas.microsoft.com/office/powerpoint/2010/main" val="393627061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5EF11E8-FAD5-4FEF-A738-E78700343107}"/>
              </a:ext>
            </a:extLst>
          </p:cNvPr>
          <p:cNvSpPr>
            <a:spLocks noGrp="1"/>
          </p:cNvSpPr>
          <p:nvPr>
            <p:ph idx="1"/>
          </p:nvPr>
        </p:nvSpPr>
        <p:spPr>
          <a:xfrm>
            <a:off x="447721" y="679269"/>
            <a:ext cx="8253177" cy="5260052"/>
          </a:xfrm>
        </p:spPr>
        <p:txBody>
          <a:bodyPr>
            <a:normAutofit/>
          </a:bodyPr>
          <a:lstStyle/>
          <a:p>
            <a:pPr>
              <a:buNone/>
            </a:pPr>
            <a:endParaRPr lang="en-US" sz="4000" b="1" dirty="0"/>
          </a:p>
          <a:p>
            <a:pPr>
              <a:buNone/>
            </a:pPr>
            <a:r>
              <a:rPr lang="en-US" sz="4000" b="1" dirty="0"/>
              <a:t>	</a:t>
            </a:r>
            <a:r>
              <a:rPr lang="en-US" sz="4000" i="1" dirty="0"/>
              <a:t>Grant that by Your Holy Spirit we may proclaim the Good News of Your salvation so that all who hear it may receive the gift of salvation; through Jesus Christ, our Lord.</a:t>
            </a:r>
          </a:p>
          <a:p>
            <a:pPr>
              <a:buNone/>
            </a:pPr>
            <a:r>
              <a:rPr lang="en-US" sz="4000" b="1" dirty="0"/>
              <a:t>	C: Amen</a:t>
            </a:r>
          </a:p>
        </p:txBody>
      </p:sp>
    </p:spTree>
    <p:extLst>
      <p:ext uri="{BB962C8B-B14F-4D97-AF65-F5344CB8AC3E}">
        <p14:creationId xmlns:p14="http://schemas.microsoft.com/office/powerpoint/2010/main" val="386468086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EA7C75-B461-4A70-9009-7F866C5A5A12}"/>
              </a:ext>
            </a:extLst>
          </p:cNvPr>
          <p:cNvSpPr>
            <a:spLocks noGrp="1"/>
          </p:cNvSpPr>
          <p:nvPr>
            <p:ph type="title"/>
          </p:nvPr>
        </p:nvSpPr>
        <p:spPr>
          <a:xfrm>
            <a:off x="447722" y="274638"/>
            <a:ext cx="8253176" cy="1143000"/>
          </a:xfrm>
        </p:spPr>
        <p:txBody>
          <a:bodyPr>
            <a:normAutofit/>
          </a:bodyPr>
          <a:lstStyle/>
          <a:p>
            <a:r>
              <a:rPr lang="en-US" sz="4800" b="1" dirty="0"/>
              <a:t>Morning Prayer</a:t>
            </a:r>
          </a:p>
        </p:txBody>
      </p:sp>
      <p:sp>
        <p:nvSpPr>
          <p:cNvPr id="3" name="Content Placeholder 2">
            <a:extLst>
              <a:ext uri="{FF2B5EF4-FFF2-40B4-BE49-F238E27FC236}">
                <a16:creationId xmlns:a16="http://schemas.microsoft.com/office/drawing/2014/main" id="{B2008F7F-3496-4F35-A52A-BAF37AB10EF4}"/>
              </a:ext>
            </a:extLst>
          </p:cNvPr>
          <p:cNvSpPr>
            <a:spLocks noGrp="1"/>
          </p:cNvSpPr>
          <p:nvPr>
            <p:ph idx="1"/>
          </p:nvPr>
        </p:nvSpPr>
        <p:spPr>
          <a:xfrm>
            <a:off x="447721" y="1600201"/>
            <a:ext cx="8253177" cy="4339120"/>
          </a:xfrm>
        </p:spPr>
        <p:txBody>
          <a:bodyPr>
            <a:normAutofit/>
          </a:bodyPr>
          <a:lstStyle/>
          <a:p>
            <a:pPr>
              <a:buNone/>
            </a:pPr>
            <a:r>
              <a:rPr lang="en-US" sz="4000" b="1" dirty="0"/>
              <a:t>C: I thank You, my heavenly Father, through Jesus Christ, Your dear Son, that You have kept me this night from all harm and danger;</a:t>
            </a:r>
          </a:p>
        </p:txBody>
      </p:sp>
    </p:spTree>
    <p:extLst>
      <p:ext uri="{BB962C8B-B14F-4D97-AF65-F5344CB8AC3E}">
        <p14:creationId xmlns:p14="http://schemas.microsoft.com/office/powerpoint/2010/main" val="371372663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42A282FA-8214-4782-9D12-8EC056B2AE6A}"/>
              </a:ext>
            </a:extLst>
          </p:cNvPr>
          <p:cNvSpPr>
            <a:spLocks noGrp="1"/>
          </p:cNvSpPr>
          <p:nvPr>
            <p:ph idx="1"/>
          </p:nvPr>
        </p:nvSpPr>
        <p:spPr>
          <a:xfrm>
            <a:off x="447721" y="679269"/>
            <a:ext cx="8253177" cy="5260052"/>
          </a:xfrm>
        </p:spPr>
        <p:txBody>
          <a:bodyPr>
            <a:normAutofit/>
          </a:bodyPr>
          <a:lstStyle/>
          <a:p>
            <a:pPr>
              <a:buNone/>
            </a:pPr>
            <a:endParaRPr lang="en-US" sz="4000" b="1" dirty="0"/>
          </a:p>
          <a:p>
            <a:pPr>
              <a:buNone/>
            </a:pPr>
            <a:r>
              <a:rPr lang="en-US" sz="4000" b="1" dirty="0"/>
              <a:t>	and I pray that You would keep me this day also from sin and every evil, that all my doings and life may please You.</a:t>
            </a:r>
          </a:p>
        </p:txBody>
      </p:sp>
    </p:spTree>
    <p:extLst>
      <p:ext uri="{BB962C8B-B14F-4D97-AF65-F5344CB8AC3E}">
        <p14:creationId xmlns:p14="http://schemas.microsoft.com/office/powerpoint/2010/main" val="321082217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FE0A4BDA-03E5-4B07-82E9-C3C91BE2375C}"/>
              </a:ext>
            </a:extLst>
          </p:cNvPr>
          <p:cNvSpPr>
            <a:spLocks noGrp="1"/>
          </p:cNvSpPr>
          <p:nvPr>
            <p:ph idx="1"/>
          </p:nvPr>
        </p:nvSpPr>
        <p:spPr>
          <a:xfrm>
            <a:off x="447721" y="679269"/>
            <a:ext cx="8253177" cy="5260052"/>
          </a:xfrm>
        </p:spPr>
        <p:txBody>
          <a:bodyPr>
            <a:normAutofit/>
          </a:bodyPr>
          <a:lstStyle/>
          <a:p>
            <a:pPr>
              <a:buNone/>
            </a:pPr>
            <a:endParaRPr lang="en-US" sz="4000" b="1" dirty="0"/>
          </a:p>
          <a:p>
            <a:pPr>
              <a:buNone/>
            </a:pPr>
            <a:r>
              <a:rPr lang="en-US" sz="4000" b="1" dirty="0"/>
              <a:t>	For into Your hands I commend myself, my body and soul, and all things. Let Your holy angel be with me, that the evil foe may have no power over me. Amen.</a:t>
            </a:r>
          </a:p>
        </p:txBody>
      </p:sp>
    </p:spTree>
    <p:extLst>
      <p:ext uri="{BB962C8B-B14F-4D97-AF65-F5344CB8AC3E}">
        <p14:creationId xmlns:p14="http://schemas.microsoft.com/office/powerpoint/2010/main" val="335251980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F3E99-8300-482A-B7A5-F6222C127211}"/>
              </a:ext>
            </a:extLst>
          </p:cNvPr>
          <p:cNvSpPr>
            <a:spLocks noGrp="1"/>
          </p:cNvSpPr>
          <p:nvPr>
            <p:ph type="title"/>
          </p:nvPr>
        </p:nvSpPr>
        <p:spPr>
          <a:xfrm>
            <a:off x="447722" y="274638"/>
            <a:ext cx="8253176" cy="1143000"/>
          </a:xfrm>
        </p:spPr>
        <p:txBody>
          <a:bodyPr>
            <a:normAutofit/>
          </a:bodyPr>
          <a:lstStyle/>
          <a:p>
            <a:r>
              <a:rPr lang="en-US" sz="4800" b="1" dirty="0"/>
              <a:t>Blessing</a:t>
            </a:r>
          </a:p>
        </p:txBody>
      </p:sp>
      <p:sp>
        <p:nvSpPr>
          <p:cNvPr id="3" name="Content Placeholder 2">
            <a:extLst>
              <a:ext uri="{FF2B5EF4-FFF2-40B4-BE49-F238E27FC236}">
                <a16:creationId xmlns:a16="http://schemas.microsoft.com/office/drawing/2014/main" id="{F14896BB-D96B-44E3-B946-E316B2EDB9C9}"/>
              </a:ext>
            </a:extLst>
          </p:cNvPr>
          <p:cNvSpPr>
            <a:spLocks noGrp="1"/>
          </p:cNvSpPr>
          <p:nvPr>
            <p:ph idx="1"/>
          </p:nvPr>
        </p:nvSpPr>
        <p:spPr>
          <a:xfrm>
            <a:off x="447721" y="1600201"/>
            <a:ext cx="8253177" cy="4339120"/>
          </a:xfrm>
        </p:spPr>
        <p:txBody>
          <a:bodyPr>
            <a:normAutofit/>
          </a:bodyPr>
          <a:lstStyle/>
          <a:p>
            <a:pPr>
              <a:buNone/>
            </a:pPr>
            <a:r>
              <a:rPr lang="en-US" sz="4000" dirty="0"/>
              <a:t>L: </a:t>
            </a:r>
            <a:r>
              <a:rPr lang="en-US" sz="4000" i="1" dirty="0"/>
              <a:t>The Lord bless us, defend us from all evil and bring us to everlasting life.</a:t>
            </a:r>
          </a:p>
          <a:p>
            <a:pPr>
              <a:buNone/>
            </a:pPr>
            <a:endParaRPr lang="en-US" sz="4000" i="1" dirty="0"/>
          </a:p>
          <a:p>
            <a:pPr>
              <a:buNone/>
            </a:pPr>
            <a:r>
              <a:rPr lang="en-US" sz="4000" b="1" dirty="0"/>
              <a:t>C: Amen.</a:t>
            </a:r>
          </a:p>
        </p:txBody>
      </p:sp>
    </p:spTree>
    <p:extLst>
      <p:ext uri="{BB962C8B-B14F-4D97-AF65-F5344CB8AC3E}">
        <p14:creationId xmlns:p14="http://schemas.microsoft.com/office/powerpoint/2010/main" val="119361680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721F4-5A0F-4E5E-B9A0-476D71D7DDAD}"/>
              </a:ext>
            </a:extLst>
          </p:cNvPr>
          <p:cNvSpPr>
            <a:spLocks noGrp="1"/>
          </p:cNvSpPr>
          <p:nvPr>
            <p:ph type="title"/>
          </p:nvPr>
        </p:nvSpPr>
        <p:spPr>
          <a:xfrm>
            <a:off x="445412" y="929998"/>
            <a:ext cx="8253176" cy="3969549"/>
          </a:xfrm>
        </p:spPr>
        <p:txBody>
          <a:bodyPr>
            <a:normAutofit/>
          </a:bodyPr>
          <a:lstStyle/>
          <a:p>
            <a:r>
              <a:rPr lang="en-US" sz="4800" b="1" dirty="0"/>
              <a:t>Closing Hymn</a:t>
            </a:r>
            <a:br>
              <a:rPr lang="en-US" sz="4800" b="1" dirty="0"/>
            </a:br>
            <a:r>
              <a:rPr lang="en-US" sz="4800" b="1" dirty="0"/>
              <a:t>“Yesterday, Today, Forever”</a:t>
            </a:r>
            <a:br>
              <a:rPr lang="en-US" sz="4800" b="1" dirty="0"/>
            </a:br>
            <a:r>
              <a:rPr lang="en-US" sz="4800" b="1" i="1" dirty="0"/>
              <a:t>(Burkart, 2017)</a:t>
            </a:r>
          </a:p>
        </p:txBody>
      </p:sp>
    </p:spTree>
    <p:extLst>
      <p:ext uri="{BB962C8B-B14F-4D97-AF65-F5344CB8AC3E}">
        <p14:creationId xmlns:p14="http://schemas.microsoft.com/office/powerpoint/2010/main" val="263149503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17072ACF-CB7B-4273-B07A-50B58569EA37}"/>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800" b="1" dirty="0"/>
              <a:t>Yesterday, today, forever,</a:t>
            </a:r>
          </a:p>
          <a:p>
            <a:pPr algn="ctr">
              <a:buNone/>
            </a:pPr>
            <a:r>
              <a:rPr lang="en-US" sz="4800" b="1" dirty="0"/>
              <a:t>Our Lord Jesus is the same.</a:t>
            </a:r>
          </a:p>
          <a:p>
            <a:pPr algn="ctr">
              <a:buNone/>
            </a:pPr>
            <a:r>
              <a:rPr lang="en-US" sz="4800" b="1" dirty="0"/>
              <a:t>He, the Alpha and Omega,</a:t>
            </a:r>
          </a:p>
          <a:p>
            <a:pPr algn="ctr">
              <a:buNone/>
            </a:pPr>
            <a:r>
              <a:rPr lang="en-US" sz="4400" b="1" dirty="0"/>
              <a:t>Christ, the Lamb of God, His name;</a:t>
            </a:r>
          </a:p>
        </p:txBody>
      </p:sp>
    </p:spTree>
    <p:extLst>
      <p:ext uri="{BB962C8B-B14F-4D97-AF65-F5344CB8AC3E}">
        <p14:creationId xmlns:p14="http://schemas.microsoft.com/office/powerpoint/2010/main" val="146081628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17072ACF-CB7B-4273-B07A-50B58569EA37}"/>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800" b="1" dirty="0"/>
              <a:t>Who was there in the beginning</a:t>
            </a:r>
          </a:p>
          <a:p>
            <a:pPr algn="ctr">
              <a:buNone/>
            </a:pPr>
            <a:r>
              <a:rPr lang="en-US" sz="4800" b="1" dirty="0"/>
              <a:t>And will be there at the end,</a:t>
            </a:r>
          </a:p>
          <a:p>
            <a:pPr algn="ctr">
              <a:buNone/>
            </a:pPr>
            <a:r>
              <a:rPr lang="en-US" sz="4800" b="1" dirty="0"/>
              <a:t>The Almighty One, our friend,</a:t>
            </a:r>
          </a:p>
        </p:txBody>
      </p:sp>
    </p:spTree>
    <p:extLst>
      <p:ext uri="{BB962C8B-B14F-4D97-AF65-F5344CB8AC3E}">
        <p14:creationId xmlns:p14="http://schemas.microsoft.com/office/powerpoint/2010/main" val="173954942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17072ACF-CB7B-4273-B07A-50B58569EA37}"/>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700" b="1" dirty="0"/>
              <a:t>There, with all the saints </a:t>
            </a:r>
          </a:p>
          <a:p>
            <a:pPr algn="ctr">
              <a:buNone/>
            </a:pPr>
            <a:r>
              <a:rPr lang="en-US" sz="4700" b="1" dirty="0"/>
              <a:t>and angels,</a:t>
            </a:r>
          </a:p>
          <a:p>
            <a:pPr algn="ctr">
              <a:buNone/>
            </a:pPr>
            <a:r>
              <a:rPr lang="en-US" sz="4700" b="1" dirty="0"/>
              <a:t>We shall stand before His throne</a:t>
            </a:r>
          </a:p>
          <a:p>
            <a:pPr algn="ctr">
              <a:buNone/>
            </a:pPr>
            <a:r>
              <a:rPr lang="en-US" sz="4700" b="1" dirty="0"/>
              <a:t>Where unending joy is known.</a:t>
            </a:r>
          </a:p>
        </p:txBody>
      </p:sp>
    </p:spTree>
    <p:extLst>
      <p:ext uri="{BB962C8B-B14F-4D97-AF65-F5344CB8AC3E}">
        <p14:creationId xmlns:p14="http://schemas.microsoft.com/office/powerpoint/2010/main" val="24495211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3A42DF-02CD-4696-BC79-4564BAAC1426}"/>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800" b="1" dirty="0"/>
              <a:t>Jesus! Name decreed of old,</a:t>
            </a:r>
          </a:p>
          <a:p>
            <a:pPr algn="ctr">
              <a:buNone/>
            </a:pPr>
            <a:r>
              <a:rPr lang="en-US" sz="4800" b="1" dirty="0"/>
              <a:t>To the maiden mother told,</a:t>
            </a:r>
          </a:p>
          <a:p>
            <a:pPr algn="ctr">
              <a:buNone/>
            </a:pPr>
            <a:r>
              <a:rPr lang="en-US" sz="4800" b="1" dirty="0"/>
              <a:t>Kneeling in her lowly cell,</a:t>
            </a:r>
          </a:p>
          <a:p>
            <a:pPr algn="ctr">
              <a:buNone/>
            </a:pPr>
            <a:r>
              <a:rPr lang="en-US" sz="4800" b="1" dirty="0"/>
              <a:t>By the angel Gabriel.</a:t>
            </a:r>
          </a:p>
        </p:txBody>
      </p:sp>
    </p:spTree>
    <p:extLst>
      <p:ext uri="{BB962C8B-B14F-4D97-AF65-F5344CB8AC3E}">
        <p14:creationId xmlns:p14="http://schemas.microsoft.com/office/powerpoint/2010/main" val="98588541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17072ACF-CB7B-4273-B07A-50B58569EA37}"/>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800" b="1" dirty="0"/>
              <a:t>Yesterday in </a:t>
            </a:r>
            <a:r>
              <a:rPr lang="en-US" sz="4800" b="1" dirty="0" err="1"/>
              <a:t>Bethl’em’s</a:t>
            </a:r>
            <a:r>
              <a:rPr lang="en-US" sz="4800" b="1" dirty="0"/>
              <a:t> manger</a:t>
            </a:r>
          </a:p>
          <a:p>
            <a:pPr algn="ctr">
              <a:buNone/>
            </a:pPr>
            <a:r>
              <a:rPr lang="en-US" sz="4800" b="1" dirty="0"/>
              <a:t>Jesus made His earthly bed;</a:t>
            </a:r>
          </a:p>
          <a:p>
            <a:pPr algn="ctr">
              <a:buNone/>
            </a:pPr>
            <a:r>
              <a:rPr lang="en-US" sz="4800" b="1" dirty="0"/>
              <a:t>Giving up His </a:t>
            </a:r>
            <a:r>
              <a:rPr lang="en-US" sz="4800" b="1" dirty="0" err="1"/>
              <a:t>heav’nly</a:t>
            </a:r>
            <a:r>
              <a:rPr lang="en-US" sz="4800" b="1" dirty="0"/>
              <a:t> mansion</a:t>
            </a:r>
          </a:p>
          <a:p>
            <a:pPr algn="ctr">
              <a:buNone/>
            </a:pPr>
            <a:r>
              <a:rPr lang="en-US" sz="4800" b="1" dirty="0"/>
              <a:t>To become our Living Bread.</a:t>
            </a:r>
            <a:endParaRPr lang="en-US" sz="4400" b="1" dirty="0"/>
          </a:p>
        </p:txBody>
      </p:sp>
    </p:spTree>
    <p:extLst>
      <p:ext uri="{BB962C8B-B14F-4D97-AF65-F5344CB8AC3E}">
        <p14:creationId xmlns:p14="http://schemas.microsoft.com/office/powerpoint/2010/main" val="426472815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17072ACF-CB7B-4273-B07A-50B58569EA37}"/>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800" b="1" dirty="0"/>
              <a:t>With His blood He </a:t>
            </a:r>
          </a:p>
          <a:p>
            <a:pPr algn="ctr">
              <a:buNone/>
            </a:pPr>
            <a:r>
              <a:rPr lang="en-US" sz="4800" b="1" dirty="0"/>
              <a:t>paid our ransom;</a:t>
            </a:r>
          </a:p>
          <a:p>
            <a:pPr algn="ctr">
              <a:buNone/>
            </a:pPr>
            <a:r>
              <a:rPr lang="en-US" sz="4800" b="1" dirty="0"/>
              <a:t>Died and rose that we might be</a:t>
            </a:r>
          </a:p>
          <a:p>
            <a:pPr algn="ctr">
              <a:buNone/>
            </a:pPr>
            <a:r>
              <a:rPr lang="en-US" sz="4800" b="1" dirty="0"/>
              <a:t>Freed from Satan’s tyranny</a:t>
            </a:r>
          </a:p>
        </p:txBody>
      </p:sp>
    </p:spTree>
    <p:extLst>
      <p:ext uri="{BB962C8B-B14F-4D97-AF65-F5344CB8AC3E}">
        <p14:creationId xmlns:p14="http://schemas.microsoft.com/office/powerpoint/2010/main" val="369491734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17072ACF-CB7B-4273-B07A-50B58569EA37}"/>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800" b="1" dirty="0"/>
              <a:t>To inherit life eternal;</a:t>
            </a:r>
          </a:p>
          <a:p>
            <a:pPr algn="ctr">
              <a:buNone/>
            </a:pPr>
            <a:r>
              <a:rPr lang="en-US" sz="4800" b="1" dirty="0"/>
              <a:t>Thus, our praises we employ,</a:t>
            </a:r>
          </a:p>
          <a:p>
            <a:pPr algn="ctr">
              <a:buNone/>
            </a:pPr>
            <a:r>
              <a:rPr lang="en-US" sz="4800" b="1" dirty="0"/>
              <a:t>Bathed in endless </a:t>
            </a:r>
          </a:p>
          <a:p>
            <a:pPr algn="ctr">
              <a:buNone/>
            </a:pPr>
            <a:r>
              <a:rPr lang="en-US" sz="4800" b="1" dirty="0"/>
              <a:t>grace and joy.</a:t>
            </a:r>
          </a:p>
        </p:txBody>
      </p:sp>
    </p:spTree>
    <p:extLst>
      <p:ext uri="{BB962C8B-B14F-4D97-AF65-F5344CB8AC3E}">
        <p14:creationId xmlns:p14="http://schemas.microsoft.com/office/powerpoint/2010/main" val="30651730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17072ACF-CB7B-4273-B07A-50B58569EA37}"/>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800" b="1" dirty="0"/>
              <a:t>Here on earth today we wander</a:t>
            </a:r>
          </a:p>
          <a:p>
            <a:pPr algn="ctr">
              <a:buNone/>
            </a:pPr>
            <a:r>
              <a:rPr lang="en-US" sz="4800" b="1" dirty="0"/>
              <a:t>Knowing not what may betide</a:t>
            </a:r>
          </a:p>
          <a:p>
            <a:pPr algn="ctr">
              <a:buNone/>
            </a:pPr>
            <a:r>
              <a:rPr lang="en-US" sz="4800" b="1" dirty="0"/>
              <a:t>Even so our Savior’s near us</a:t>
            </a:r>
          </a:p>
          <a:p>
            <a:pPr algn="ctr">
              <a:buNone/>
            </a:pPr>
            <a:r>
              <a:rPr lang="en-US" sz="4800" b="1" dirty="0"/>
              <a:t>Never changing, by our side.</a:t>
            </a:r>
            <a:endParaRPr lang="en-US" sz="4400" b="1" dirty="0"/>
          </a:p>
        </p:txBody>
      </p:sp>
    </p:spTree>
    <p:extLst>
      <p:ext uri="{BB962C8B-B14F-4D97-AF65-F5344CB8AC3E}">
        <p14:creationId xmlns:p14="http://schemas.microsoft.com/office/powerpoint/2010/main" val="76087930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17072ACF-CB7B-4273-B07A-50B58569EA37}"/>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800" b="1" dirty="0"/>
              <a:t>Though our pilgrim </a:t>
            </a:r>
          </a:p>
          <a:p>
            <a:pPr algn="ctr">
              <a:buNone/>
            </a:pPr>
            <a:r>
              <a:rPr lang="en-US" sz="4800" b="1" dirty="0"/>
              <a:t>path’s uncertain,</a:t>
            </a:r>
          </a:p>
          <a:p>
            <a:pPr algn="ctr">
              <a:buNone/>
            </a:pPr>
            <a:r>
              <a:rPr lang="en-US" sz="4800" b="1" dirty="0"/>
              <a:t>We remain in His embrace</a:t>
            </a:r>
          </a:p>
          <a:p>
            <a:pPr algn="ctr">
              <a:buNone/>
            </a:pPr>
            <a:r>
              <a:rPr lang="en-US" sz="4800" b="1" dirty="0"/>
              <a:t>As we run this earthly race.</a:t>
            </a:r>
          </a:p>
        </p:txBody>
      </p:sp>
    </p:spTree>
    <p:extLst>
      <p:ext uri="{BB962C8B-B14F-4D97-AF65-F5344CB8AC3E}">
        <p14:creationId xmlns:p14="http://schemas.microsoft.com/office/powerpoint/2010/main" val="380992995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17072ACF-CB7B-4273-B07A-50B58569EA37}"/>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800" b="1" dirty="0"/>
              <a:t>Therefore, trust in Jesus solely,</a:t>
            </a:r>
          </a:p>
          <a:p>
            <a:pPr algn="ctr">
              <a:buNone/>
            </a:pPr>
            <a:r>
              <a:rPr lang="en-US" sz="4800" b="1" dirty="0"/>
              <a:t>In His grace now rest secure</a:t>
            </a:r>
          </a:p>
          <a:p>
            <a:pPr algn="ctr">
              <a:buNone/>
            </a:pPr>
            <a:r>
              <a:rPr lang="en-US" sz="4800" b="1" dirty="0"/>
              <a:t>Joyful in God’s promise sure.</a:t>
            </a:r>
          </a:p>
        </p:txBody>
      </p:sp>
    </p:spTree>
    <p:extLst>
      <p:ext uri="{BB962C8B-B14F-4D97-AF65-F5344CB8AC3E}">
        <p14:creationId xmlns:p14="http://schemas.microsoft.com/office/powerpoint/2010/main" val="311823713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17072ACF-CB7B-4273-B07A-50B58569EA37}"/>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800" b="1" dirty="0"/>
              <a:t>Christ will stay with us forever;</a:t>
            </a:r>
          </a:p>
          <a:p>
            <a:pPr algn="ctr">
              <a:buNone/>
            </a:pPr>
            <a:r>
              <a:rPr lang="en-US" sz="4800" b="1" dirty="0"/>
              <a:t>With Him we shall </a:t>
            </a:r>
            <a:r>
              <a:rPr lang="en-US" sz="4800" b="1" dirty="0" err="1"/>
              <a:t>e’er</a:t>
            </a:r>
            <a:r>
              <a:rPr lang="en-US" sz="4800" b="1" dirty="0"/>
              <a:t> remain.</a:t>
            </a:r>
          </a:p>
          <a:p>
            <a:pPr algn="ctr">
              <a:buNone/>
            </a:pPr>
            <a:r>
              <a:rPr lang="en-US" sz="4800" b="1" dirty="0"/>
              <a:t>When our time on earth is over</a:t>
            </a:r>
          </a:p>
          <a:p>
            <a:pPr algn="ctr">
              <a:buNone/>
            </a:pPr>
            <a:r>
              <a:rPr lang="en-US" sz="4800" b="1" dirty="0"/>
              <a:t>He will call us by our name;</a:t>
            </a:r>
            <a:endParaRPr lang="en-US" sz="4400" b="1" dirty="0"/>
          </a:p>
        </p:txBody>
      </p:sp>
    </p:spTree>
    <p:extLst>
      <p:ext uri="{BB962C8B-B14F-4D97-AF65-F5344CB8AC3E}">
        <p14:creationId xmlns:p14="http://schemas.microsoft.com/office/powerpoint/2010/main" val="237871244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17072ACF-CB7B-4273-B07A-50B58569EA37}"/>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800" b="1" dirty="0"/>
              <a:t>For our Savior will remember</a:t>
            </a:r>
          </a:p>
          <a:p>
            <a:pPr algn="ctr">
              <a:buNone/>
            </a:pPr>
            <a:r>
              <a:rPr lang="en-US" sz="4800" b="1" dirty="0"/>
              <a:t>How in Him we were baptized.</a:t>
            </a:r>
          </a:p>
          <a:p>
            <a:pPr algn="ctr">
              <a:buNone/>
            </a:pPr>
            <a:r>
              <a:rPr lang="en-US" sz="4800" b="1" dirty="0"/>
              <a:t>He will say to us, “Arise!</a:t>
            </a:r>
            <a:endParaRPr lang="en-US" sz="4400" b="1" dirty="0"/>
          </a:p>
        </p:txBody>
      </p:sp>
    </p:spTree>
    <p:extLst>
      <p:ext uri="{BB962C8B-B14F-4D97-AF65-F5344CB8AC3E}">
        <p14:creationId xmlns:p14="http://schemas.microsoft.com/office/powerpoint/2010/main" val="247029075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17072ACF-CB7B-4273-B07A-50B58569EA37}"/>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800" b="1" dirty="0"/>
              <a:t>Come, partake of </a:t>
            </a:r>
          </a:p>
          <a:p>
            <a:pPr algn="ctr">
              <a:buNone/>
            </a:pPr>
            <a:r>
              <a:rPr lang="en-US" sz="4800" b="1" dirty="0"/>
              <a:t>God’s own promise</a:t>
            </a:r>
          </a:p>
          <a:p>
            <a:pPr algn="ctr">
              <a:buNone/>
            </a:pPr>
            <a:r>
              <a:rPr lang="en-US" sz="4800" b="1" dirty="0"/>
              <a:t>That was made so long ago,</a:t>
            </a:r>
          </a:p>
          <a:p>
            <a:pPr algn="ctr">
              <a:buNone/>
            </a:pPr>
            <a:r>
              <a:rPr lang="en-US" sz="4800" b="1" dirty="0"/>
              <a:t>And My joy forever know.”</a:t>
            </a:r>
            <a:endParaRPr lang="en-US" sz="4400" b="1" dirty="0"/>
          </a:p>
        </p:txBody>
      </p:sp>
    </p:spTree>
    <p:extLst>
      <p:ext uri="{BB962C8B-B14F-4D97-AF65-F5344CB8AC3E}">
        <p14:creationId xmlns:p14="http://schemas.microsoft.com/office/powerpoint/2010/main" val="163703198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37243FAF-99E6-44B7-BEBF-8FC0C7D58F6B}"/>
              </a:ext>
            </a:extLst>
          </p:cNvPr>
          <p:cNvSpPr>
            <a:spLocks noGrp="1"/>
          </p:cNvSpPr>
          <p:nvPr>
            <p:ph idx="1"/>
          </p:nvPr>
        </p:nvSpPr>
        <p:spPr>
          <a:xfrm>
            <a:off x="447721" y="679269"/>
            <a:ext cx="8253177" cy="5260052"/>
          </a:xfrm>
        </p:spPr>
        <p:txBody>
          <a:bodyPr>
            <a:noAutofit/>
          </a:bodyPr>
          <a:lstStyle/>
          <a:p>
            <a:pPr algn="ctr">
              <a:buNone/>
            </a:pPr>
            <a:r>
              <a:rPr lang="en-US" sz="4000" i="1" dirty="0"/>
              <a:t>(All stand in honor of the Trinity)</a:t>
            </a:r>
          </a:p>
          <a:p>
            <a:pPr algn="ctr">
              <a:buNone/>
            </a:pPr>
            <a:r>
              <a:rPr lang="en-US" sz="4800" b="1" dirty="0"/>
              <a:t>Glory be to God the Father,</a:t>
            </a:r>
          </a:p>
          <a:p>
            <a:pPr algn="ctr">
              <a:buNone/>
            </a:pPr>
            <a:r>
              <a:rPr lang="en-US" sz="4800" b="1" dirty="0"/>
              <a:t>Author of all life and light;</a:t>
            </a:r>
          </a:p>
          <a:p>
            <a:pPr algn="ctr">
              <a:buNone/>
            </a:pPr>
            <a:r>
              <a:rPr lang="en-US" sz="4800" b="1" dirty="0"/>
              <a:t>Honor bring to Christ the Savior</a:t>
            </a:r>
          </a:p>
          <a:p>
            <a:pPr algn="ctr">
              <a:buNone/>
            </a:pPr>
            <a:r>
              <a:rPr lang="en-US" sz="4800" b="1" dirty="0"/>
              <a:t>Who has set all things aright.</a:t>
            </a:r>
          </a:p>
        </p:txBody>
      </p:sp>
    </p:spTree>
    <p:extLst>
      <p:ext uri="{BB962C8B-B14F-4D97-AF65-F5344CB8AC3E}">
        <p14:creationId xmlns:p14="http://schemas.microsoft.com/office/powerpoint/2010/main" val="2812255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3A42DF-02CD-4696-BC79-4564BAAC1426}"/>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800" b="1" dirty="0"/>
              <a:t>Jesus! Name of priceless worth</a:t>
            </a:r>
          </a:p>
          <a:p>
            <a:pPr algn="ctr">
              <a:buNone/>
            </a:pPr>
            <a:r>
              <a:rPr lang="en-US" sz="4800" b="1" dirty="0"/>
              <a:t>To the fallen of the earth</a:t>
            </a:r>
          </a:p>
          <a:p>
            <a:pPr algn="ctr">
              <a:buNone/>
            </a:pPr>
            <a:r>
              <a:rPr lang="en-US" sz="4800" b="1" dirty="0"/>
              <a:t>For the promise that it gave,</a:t>
            </a:r>
          </a:p>
          <a:p>
            <a:pPr algn="ctr">
              <a:buNone/>
            </a:pPr>
            <a:r>
              <a:rPr lang="en-US" sz="4800" b="1" dirty="0"/>
              <a:t>“Jesus shall His people save.”</a:t>
            </a:r>
          </a:p>
        </p:txBody>
      </p:sp>
    </p:spTree>
    <p:extLst>
      <p:ext uri="{BB962C8B-B14F-4D97-AF65-F5344CB8AC3E}">
        <p14:creationId xmlns:p14="http://schemas.microsoft.com/office/powerpoint/2010/main" val="218251018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17072ACF-CB7B-4273-B07A-50B58569EA37}"/>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800" b="1" dirty="0"/>
              <a:t>Praise sing to the Holy Spirit</a:t>
            </a:r>
          </a:p>
          <a:p>
            <a:pPr algn="ctr">
              <a:buNone/>
            </a:pPr>
            <a:r>
              <a:rPr lang="en-US" sz="4800" b="1" dirty="0"/>
              <a:t>For the gift of faithfulness.</a:t>
            </a:r>
          </a:p>
          <a:p>
            <a:pPr algn="ctr">
              <a:buNone/>
            </a:pPr>
            <a:r>
              <a:rPr lang="en-US" sz="4800" b="1" dirty="0"/>
              <a:t>To the Three in One address</a:t>
            </a:r>
            <a:endParaRPr lang="en-US" sz="4400" b="1" dirty="0"/>
          </a:p>
        </p:txBody>
      </p:sp>
    </p:spTree>
    <p:extLst>
      <p:ext uri="{BB962C8B-B14F-4D97-AF65-F5344CB8AC3E}">
        <p14:creationId xmlns:p14="http://schemas.microsoft.com/office/powerpoint/2010/main" val="272560666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17072ACF-CB7B-4273-B07A-50B58569EA37}"/>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800" b="1" dirty="0"/>
              <a:t>All our thanks and adoration</a:t>
            </a:r>
          </a:p>
          <a:p>
            <a:pPr algn="ctr">
              <a:buNone/>
            </a:pPr>
            <a:r>
              <a:rPr lang="en-US" sz="4800" b="1" dirty="0"/>
              <a:t>Till that joyous day when we</a:t>
            </a:r>
          </a:p>
          <a:p>
            <a:pPr algn="ctr">
              <a:buNone/>
            </a:pPr>
            <a:r>
              <a:rPr lang="en-US" sz="4800" b="1" dirty="0"/>
              <a:t>Dwell in God</a:t>
            </a:r>
            <a:r>
              <a:rPr lang="en-US" sz="4400" b="1" dirty="0"/>
              <a:t>’s infinity.</a:t>
            </a:r>
            <a:endParaRPr lang="en-US" sz="4800" b="1" dirty="0"/>
          </a:p>
        </p:txBody>
      </p:sp>
    </p:spTree>
    <p:extLst>
      <p:ext uri="{BB962C8B-B14F-4D97-AF65-F5344CB8AC3E}">
        <p14:creationId xmlns:p14="http://schemas.microsoft.com/office/powerpoint/2010/main" val="319800690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FA2FAAD8-7ABD-4984-88F6-4675F2C707E3}"/>
              </a:ext>
            </a:extLst>
          </p:cNvPr>
          <p:cNvSpPr>
            <a:spLocks noGrp="1"/>
          </p:cNvSpPr>
          <p:nvPr>
            <p:ph idx="1"/>
          </p:nvPr>
        </p:nvSpPr>
        <p:spPr>
          <a:xfrm>
            <a:off x="1009932" y="3240167"/>
            <a:ext cx="7226940" cy="2773040"/>
          </a:xfrm>
        </p:spPr>
        <p:txBody>
          <a:bodyPr>
            <a:normAutofit/>
          </a:bodyPr>
          <a:lstStyle/>
          <a:p>
            <a:pPr marL="0" indent="0" algn="ctr">
              <a:buNone/>
            </a:pPr>
            <a:r>
              <a:rPr lang="en-US" sz="1200" dirty="0"/>
              <a:t>Responsive Prayer 2 from Lutheran Service Book</a:t>
            </a:r>
            <a:br>
              <a:rPr lang="en-US" sz="1200" dirty="0"/>
            </a:br>
            <a:r>
              <a:rPr lang="en-US" sz="1200" dirty="0"/>
              <a:t>Unless otherwise indicated, all scripture quotations are from </a:t>
            </a:r>
            <a:r>
              <a:rPr lang="en-US" sz="1200" i="1" dirty="0"/>
              <a:t>The Holy Bible, English Standard Version</a:t>
            </a:r>
            <a:r>
              <a:rPr lang="en-US" sz="1200" dirty="0"/>
              <a:t>, copyright © 2001 by Crossway Bibles, a division of Good News Publishers. Used by permission. All rights reserved.</a:t>
            </a:r>
            <a:br>
              <a:rPr lang="en-US" sz="1200" dirty="0"/>
            </a:br>
            <a:r>
              <a:rPr lang="en-US" sz="1200" dirty="0"/>
              <a:t>Created by Lutheran Service Builder © 2006 Concordia Publishing House.</a:t>
            </a:r>
            <a:br>
              <a:rPr lang="en-US" sz="1200" dirty="0"/>
            </a:br>
            <a:br>
              <a:rPr lang="en-US" sz="1200" dirty="0"/>
            </a:br>
            <a:r>
              <a:rPr lang="en-US" sz="1200" dirty="0"/>
              <a:t>All Scripture quotations are from the ESV® Bible (The Holy Bible, English Standard Version®), copyright © 2001 by Crossway Bibles, a publishing ministry of Good News Publishers. Used by permission. All rights reserved. </a:t>
            </a:r>
            <a:br>
              <a:rPr lang="en-US" sz="1200" dirty="0"/>
            </a:br>
            <a:r>
              <a:rPr lang="en-US" sz="1200" dirty="0"/>
              <a:t>Hymn texts with the abbreviation </a:t>
            </a:r>
            <a:r>
              <a:rPr lang="en-US" sz="1200" i="1" dirty="0"/>
              <a:t>LSB are from Lutheran Service Book, copyright © 2006 Concordia Publishing House. All rights reserved. </a:t>
            </a:r>
            <a:br>
              <a:rPr lang="en-US" sz="1200" i="1" dirty="0"/>
            </a:br>
            <a:r>
              <a:rPr lang="en-US" sz="1200" dirty="0"/>
              <a:t>Texts with the abbreviation </a:t>
            </a:r>
            <a:r>
              <a:rPr lang="en-US" sz="1200" i="1" dirty="0"/>
              <a:t>LSB Agenda are from Lutheran Service Book: Agenda, copyright © 2006 Concordia Publishing House. All rights reserved. </a:t>
            </a:r>
            <a:br>
              <a:rPr lang="en-US" sz="1200" i="1" dirty="0"/>
            </a:br>
            <a:br>
              <a:rPr lang="en-US" sz="1200" i="1" dirty="0"/>
            </a:br>
            <a:r>
              <a:rPr lang="en-US" sz="1200" dirty="0"/>
              <a:t>“Yesterday, Today, Forever,” copyright © 2017 Dr. Jeffrey Burkart.</a:t>
            </a:r>
          </a:p>
        </p:txBody>
      </p:sp>
    </p:spTree>
    <p:extLst>
      <p:ext uri="{BB962C8B-B14F-4D97-AF65-F5344CB8AC3E}">
        <p14:creationId xmlns:p14="http://schemas.microsoft.com/office/powerpoint/2010/main" val="178164831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LSW_cover slide_2017-1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49" y="0"/>
            <a:ext cx="9235440" cy="6926580"/>
          </a:xfrm>
          <a:prstGeom prst="rect">
            <a:avLst/>
          </a:prstGeom>
          <a:noFill/>
          <a:ln>
            <a:noFill/>
          </a:ln>
        </p:spPr>
      </p:pic>
    </p:spTree>
    <p:extLst>
      <p:ext uri="{BB962C8B-B14F-4D97-AF65-F5344CB8AC3E}">
        <p14:creationId xmlns:p14="http://schemas.microsoft.com/office/powerpoint/2010/main" val="192434219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913116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EE1443-D833-4932-809E-A338861D2B25}"/>
              </a:ext>
            </a:extLst>
          </p:cNvPr>
          <p:cNvSpPr>
            <a:spLocks noGrp="1"/>
          </p:cNvSpPr>
          <p:nvPr>
            <p:ph type="title"/>
          </p:nvPr>
        </p:nvSpPr>
        <p:spPr>
          <a:xfrm>
            <a:off x="447722" y="274638"/>
            <a:ext cx="8253176" cy="1143000"/>
          </a:xfrm>
        </p:spPr>
        <p:txBody>
          <a:bodyPr/>
          <a:lstStyle/>
          <a:p>
            <a:endParaRPr lang="en-US" dirty="0"/>
          </a:p>
        </p:txBody>
      </p:sp>
      <p:sp>
        <p:nvSpPr>
          <p:cNvPr id="3" name="Content Placeholder 2">
            <a:extLst>
              <a:ext uri="{FF2B5EF4-FFF2-40B4-BE49-F238E27FC236}">
                <a16:creationId xmlns:a16="http://schemas.microsoft.com/office/drawing/2014/main" id="{CDDC6D99-CB62-48EC-915D-DC85EEEDA6A2}"/>
              </a:ext>
            </a:extLst>
          </p:cNvPr>
          <p:cNvSpPr>
            <a:spLocks noGrp="1"/>
          </p:cNvSpPr>
          <p:nvPr>
            <p:ph idx="1"/>
          </p:nvPr>
        </p:nvSpPr>
        <p:spPr>
          <a:xfrm>
            <a:off x="447721" y="1600201"/>
            <a:ext cx="8253177" cy="4339120"/>
          </a:xfrm>
        </p:spPr>
        <p:txBody>
          <a:bodyPr/>
          <a:lstStyle/>
          <a:p>
            <a:endParaRPr lang="en-US" dirty="0"/>
          </a:p>
        </p:txBody>
      </p:sp>
    </p:spTree>
    <p:extLst>
      <p:ext uri="{BB962C8B-B14F-4D97-AF65-F5344CB8AC3E}">
        <p14:creationId xmlns:p14="http://schemas.microsoft.com/office/powerpoint/2010/main" val="13114879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3A42DF-02CD-4696-BC79-4564BAAC1426}"/>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800" b="1" dirty="0"/>
              <a:t>Jesus! Name of mercy mild,</a:t>
            </a:r>
          </a:p>
          <a:p>
            <a:pPr algn="ctr">
              <a:buNone/>
            </a:pPr>
            <a:r>
              <a:rPr lang="en-US" sz="4800" b="1" dirty="0"/>
              <a:t>Given to the holy Child</a:t>
            </a:r>
          </a:p>
          <a:p>
            <a:pPr algn="ctr">
              <a:buNone/>
            </a:pPr>
            <a:r>
              <a:rPr lang="en-US" sz="4800" b="1" dirty="0"/>
              <a:t>When the cup of human woe</a:t>
            </a:r>
          </a:p>
          <a:p>
            <a:pPr algn="ctr">
              <a:buNone/>
            </a:pPr>
            <a:r>
              <a:rPr lang="en-US" sz="4800" b="1" dirty="0"/>
              <a:t>First He tasted here below.</a:t>
            </a:r>
          </a:p>
        </p:txBody>
      </p:sp>
    </p:spTree>
    <p:extLst>
      <p:ext uri="{BB962C8B-B14F-4D97-AF65-F5344CB8AC3E}">
        <p14:creationId xmlns:p14="http://schemas.microsoft.com/office/powerpoint/2010/main" val="16588667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3A42DF-02CD-4696-BC79-4564BAAC1426}"/>
              </a:ext>
            </a:extLst>
          </p:cNvPr>
          <p:cNvSpPr>
            <a:spLocks noGrp="1"/>
          </p:cNvSpPr>
          <p:nvPr>
            <p:ph idx="1"/>
          </p:nvPr>
        </p:nvSpPr>
        <p:spPr>
          <a:xfrm>
            <a:off x="447721" y="679269"/>
            <a:ext cx="8253177" cy="5260052"/>
          </a:xfrm>
        </p:spPr>
        <p:txBody>
          <a:bodyPr>
            <a:noAutofit/>
          </a:bodyPr>
          <a:lstStyle/>
          <a:p>
            <a:pPr algn="ctr">
              <a:buNone/>
            </a:pPr>
            <a:endParaRPr lang="en-US" sz="4800" b="1" dirty="0"/>
          </a:p>
          <a:p>
            <a:pPr algn="ctr">
              <a:buNone/>
            </a:pPr>
            <a:r>
              <a:rPr lang="en-US" sz="4800" b="1" dirty="0"/>
              <a:t>Jesus! Only name that’s </a:t>
            </a:r>
            <a:r>
              <a:rPr lang="en-US" sz="4800" b="1" dirty="0" err="1"/>
              <a:t>giv’n</a:t>
            </a:r>
            <a:endParaRPr lang="en-US" sz="4800" b="1" dirty="0"/>
          </a:p>
          <a:p>
            <a:pPr algn="ctr">
              <a:buNone/>
            </a:pPr>
            <a:r>
              <a:rPr lang="en-US" sz="4800" b="1" dirty="0"/>
              <a:t>Under all the mighty </a:t>
            </a:r>
            <a:r>
              <a:rPr lang="en-US" sz="4800" b="1" dirty="0" err="1"/>
              <a:t>heav’n</a:t>
            </a:r>
            <a:endParaRPr lang="en-US" sz="4800" b="1" dirty="0"/>
          </a:p>
          <a:p>
            <a:pPr algn="ctr">
              <a:buNone/>
            </a:pPr>
            <a:r>
              <a:rPr lang="en-US" sz="4800" b="1" dirty="0"/>
              <a:t>Whereby those to sin enslaved</a:t>
            </a:r>
          </a:p>
          <a:p>
            <a:pPr algn="ctr">
              <a:buNone/>
            </a:pPr>
            <a:r>
              <a:rPr lang="en-US" sz="4650" b="1" dirty="0"/>
              <a:t>Burst their fetters and are saved.</a:t>
            </a:r>
          </a:p>
        </p:txBody>
      </p:sp>
    </p:spTree>
    <p:extLst>
      <p:ext uri="{BB962C8B-B14F-4D97-AF65-F5344CB8AC3E}">
        <p14:creationId xmlns:p14="http://schemas.microsoft.com/office/powerpoint/2010/main" val="26340923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207</TotalTime>
  <Words>1295</Words>
  <Application>Microsoft Office PowerPoint</Application>
  <PresentationFormat>On-screen Show (4:3)</PresentationFormat>
  <Paragraphs>260</Paragraphs>
  <Slides>75</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75</vt:i4>
      </vt:variant>
    </vt:vector>
  </HeadingPairs>
  <TitlesOfParts>
    <vt:vector size="80" baseType="lpstr">
      <vt:lpstr>Arial</vt:lpstr>
      <vt:lpstr>Calibri</vt:lpstr>
      <vt:lpstr>Cambria</vt:lpstr>
      <vt:lpstr>Office Theme</vt:lpstr>
      <vt:lpstr>1_Office Theme</vt:lpstr>
      <vt:lpstr>PowerPoint Presentation</vt:lpstr>
      <vt:lpstr>Opening</vt:lpstr>
      <vt:lpstr>PowerPoint Presentation</vt:lpstr>
      <vt:lpstr>Hymn “Jesus! Name of Wondrous Love” (LSB 900)</vt:lpstr>
      <vt:lpstr>PowerPoint Presentation</vt:lpstr>
      <vt:lpstr>PowerPoint Presentation</vt:lpstr>
      <vt:lpstr>PowerPoint Presentation</vt:lpstr>
      <vt:lpstr>PowerPoint Presentation</vt:lpstr>
      <vt:lpstr>PowerPoint Presentation</vt:lpstr>
      <vt:lpstr>PowerPoint Presentation</vt:lpstr>
      <vt:lpstr>First Reading</vt:lpstr>
      <vt:lpstr>PowerPoint Presentation</vt:lpstr>
      <vt:lpstr>PowerPoint Presentation</vt:lpstr>
      <vt:lpstr>PowerPoint Presentation</vt:lpstr>
      <vt:lpstr>PowerPoint Presentation</vt:lpstr>
      <vt:lpstr>PowerPoint Presentation</vt:lpstr>
      <vt:lpstr>Second Reading</vt:lpstr>
      <vt:lpstr>PowerPoint Presentation</vt:lpstr>
      <vt:lpstr>PowerPoint Presentation</vt:lpstr>
      <vt:lpstr>PowerPoint Presentation</vt:lpstr>
      <vt:lpstr>PowerPoint Presentation</vt:lpstr>
      <vt:lpstr>Third Reading</vt:lpstr>
      <vt:lpstr>PowerPoint Presentation</vt:lpstr>
      <vt:lpstr>PowerPoint Presentation</vt:lpstr>
      <vt:lpstr>PowerPoint Presentation</vt:lpstr>
      <vt:lpstr>Hymn “Beautiful Savior” (LSB 537)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Chapel Talk “It’s Still All About  the Same Jesus”</vt:lpstr>
      <vt:lpstr>Kyrie</vt:lpstr>
      <vt:lpstr>Lord’s Prayer</vt:lpstr>
      <vt:lpstr>PowerPoint Presentation</vt:lpstr>
      <vt:lpstr>PowerPoint Presentation</vt:lpstr>
      <vt:lpstr>Apostles’ Creed</vt:lpstr>
      <vt:lpstr>PowerPoint Presentation</vt:lpstr>
      <vt:lpstr>PowerPoint Presentation</vt:lpstr>
      <vt:lpstr>PowerPoint Presentation</vt:lpstr>
      <vt:lpstr>Collects</vt:lpstr>
      <vt:lpstr>PowerPoint Presentation</vt:lpstr>
      <vt:lpstr>Collects</vt:lpstr>
      <vt:lpstr>PowerPoint Presentation</vt:lpstr>
      <vt:lpstr>Collects</vt:lpstr>
      <vt:lpstr>PowerPoint Presentation</vt:lpstr>
      <vt:lpstr>Collects</vt:lpstr>
      <vt:lpstr>PowerPoint Presentation</vt:lpstr>
      <vt:lpstr>Morning Prayer</vt:lpstr>
      <vt:lpstr>PowerPoint Presentation</vt:lpstr>
      <vt:lpstr>PowerPoint Presentation</vt:lpstr>
      <vt:lpstr>Blessing</vt:lpstr>
      <vt:lpstr>Closing Hymn “Yesterday, Today, Forever” (Burkart, 2017)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Lutheran Church-Missouri Synod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Chrissy Thomas</dc:creator>
  <cp:lastModifiedBy>McBurney, Jennifer</cp:lastModifiedBy>
  <cp:revision>30</cp:revision>
  <dcterms:created xsi:type="dcterms:W3CDTF">2015-07-10T20:33:27Z</dcterms:created>
  <dcterms:modified xsi:type="dcterms:W3CDTF">2018-01-12T16:41:28Z</dcterms:modified>
</cp:coreProperties>
</file>